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0"/>
  </p:notesMasterIdLst>
  <p:handoutMasterIdLst>
    <p:handoutMasterId r:id="rId31"/>
  </p:handoutMasterIdLst>
  <p:sldIdLst>
    <p:sldId id="377" r:id="rId2"/>
    <p:sldId id="415" r:id="rId3"/>
    <p:sldId id="416" r:id="rId4"/>
    <p:sldId id="417" r:id="rId5"/>
    <p:sldId id="391" r:id="rId6"/>
    <p:sldId id="392" r:id="rId7"/>
    <p:sldId id="393" r:id="rId8"/>
    <p:sldId id="413" r:id="rId9"/>
    <p:sldId id="421" r:id="rId10"/>
    <p:sldId id="423" r:id="rId11"/>
    <p:sldId id="403" r:id="rId12"/>
    <p:sldId id="404" r:id="rId13"/>
    <p:sldId id="381" r:id="rId14"/>
    <p:sldId id="384" r:id="rId15"/>
    <p:sldId id="386" r:id="rId16"/>
    <p:sldId id="387" r:id="rId17"/>
    <p:sldId id="388" r:id="rId18"/>
    <p:sldId id="385" r:id="rId19"/>
    <p:sldId id="389" r:id="rId20"/>
    <p:sldId id="405" r:id="rId21"/>
    <p:sldId id="406" r:id="rId22"/>
    <p:sldId id="407" r:id="rId23"/>
    <p:sldId id="408" r:id="rId24"/>
    <p:sldId id="409" r:id="rId25"/>
    <p:sldId id="410" r:id="rId26"/>
    <p:sldId id="411" r:id="rId27"/>
    <p:sldId id="412" r:id="rId28"/>
    <p:sldId id="378" r:id="rId29"/>
  </p:sldIdLst>
  <p:sldSz cx="12192000" cy="6858000"/>
  <p:notesSz cx="9388475" cy="71024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STRUCTIONS" id="{BB928E10-A69C-42F6-8B07-A2FEAC067766}">
          <p14:sldIdLst/>
        </p14:section>
        <p14:section name="SLIDE STARTERS" id="{ACC24B29-0CC7-491A-A98A-CF7CBDBE501E}">
          <p14:sldIdLst>
            <p14:sldId id="377"/>
            <p14:sldId id="415"/>
            <p14:sldId id="416"/>
            <p14:sldId id="417"/>
            <p14:sldId id="391"/>
            <p14:sldId id="392"/>
            <p14:sldId id="393"/>
            <p14:sldId id="413"/>
            <p14:sldId id="421"/>
            <p14:sldId id="423"/>
            <p14:sldId id="403"/>
            <p14:sldId id="404"/>
            <p14:sldId id="381"/>
            <p14:sldId id="384"/>
            <p14:sldId id="386"/>
            <p14:sldId id="387"/>
            <p14:sldId id="388"/>
            <p14:sldId id="385"/>
            <p14:sldId id="389"/>
            <p14:sldId id="405"/>
            <p14:sldId id="406"/>
            <p14:sldId id="407"/>
            <p14:sldId id="408"/>
            <p14:sldId id="409"/>
            <p14:sldId id="410"/>
            <p14:sldId id="411"/>
            <p14:sldId id="412"/>
          </p14:sldIdLst>
        </p14:section>
        <p14:section name="THANK YOU" id="{6CD91DAB-8EC3-4802-89E9-0F1C7022FB28}">
          <p14:sldIdLst>
            <p14:sldId id="37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B0F0"/>
    <a:srgbClr val="F2F2F2"/>
    <a:srgbClr val="E6E6E6"/>
    <a:srgbClr val="DC5924"/>
    <a:srgbClr val="B7472A"/>
    <a:srgbClr val="000000"/>
    <a:srgbClr val="FFFFFF"/>
    <a:srgbClr val="75D1FF"/>
    <a:srgbClr val="11161C"/>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6" autoAdjust="0"/>
    <p:restoredTop sz="83563" autoAdjust="0"/>
  </p:normalViewPr>
  <p:slideViewPr>
    <p:cSldViewPr snapToGrid="0">
      <p:cViewPr>
        <p:scale>
          <a:sx n="66" d="100"/>
          <a:sy n="66" d="100"/>
        </p:scale>
        <p:origin x="1282" y="178"/>
      </p:cViewPr>
      <p:guideLst/>
    </p:cSldViewPr>
  </p:slideViewPr>
  <p:outlineViewPr>
    <p:cViewPr>
      <p:scale>
        <a:sx n="33" d="100"/>
        <a:sy n="33" d="100"/>
      </p:scale>
      <p:origin x="0" y="-1164"/>
    </p:cViewPr>
  </p:outlineViewPr>
  <p:notesTextViewPr>
    <p:cViewPr>
      <p:scale>
        <a:sx n="1" d="1"/>
        <a:sy n="1" d="1"/>
      </p:scale>
      <p:origin x="0" y="0"/>
    </p:cViewPr>
  </p:notesTextViewPr>
  <p:sorterViewPr>
    <p:cViewPr>
      <p:scale>
        <a:sx n="108" d="100"/>
        <a:sy n="108" d="100"/>
      </p:scale>
      <p:origin x="0" y="-3162"/>
    </p:cViewPr>
  </p:sorterViewPr>
  <p:notesViewPr>
    <p:cSldViewPr snapToGrid="0">
      <p:cViewPr varScale="1">
        <p:scale>
          <a:sx n="73" d="100"/>
          <a:sy n="73" d="100"/>
        </p:scale>
        <p:origin x="583"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sz="quarter" idx="1"/>
          </p:nvPr>
        </p:nvSpPr>
        <p:spPr>
          <a:xfrm>
            <a:off x="5317963" y="1"/>
            <a:ext cx="4068339" cy="356357"/>
          </a:xfrm>
          <a:prstGeom prst="rect">
            <a:avLst/>
          </a:prstGeom>
        </p:spPr>
        <p:txBody>
          <a:bodyPr vert="horz" lIns="94229" tIns="47114" rIns="94229" bIns="47114" rtlCol="0"/>
          <a:lstStyle>
            <a:lvl1pPr algn="r">
              <a:defRPr sz="1200"/>
            </a:lvl1pPr>
          </a:lstStyle>
          <a:p>
            <a:fld id="{7CCA049B-3A46-4BDA-A8F5-2925B00FE570}" type="datetimeFigureOut">
              <a:rPr lang="en-US" smtClean="0"/>
              <a:t>5/4/2018</a:t>
            </a:fld>
            <a:endParaRPr lang="en-US"/>
          </a:p>
        </p:txBody>
      </p:sp>
      <p:sp>
        <p:nvSpPr>
          <p:cNvPr id="4" name="Footer Placeholder 3"/>
          <p:cNvSpPr>
            <a:spLocks noGrp="1"/>
          </p:cNvSpPr>
          <p:nvPr>
            <p:ph type="ftr" sz="quarter" idx="2"/>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5" name="Slide Number Placeholder 4"/>
          <p:cNvSpPr>
            <a:spLocks noGrp="1"/>
          </p:cNvSpPr>
          <p:nvPr>
            <p:ph type="sldNum" sz="quarter" idx="3"/>
          </p:nvPr>
        </p:nvSpPr>
        <p:spPr>
          <a:xfrm>
            <a:off x="5317963" y="6746119"/>
            <a:ext cx="4068339" cy="356356"/>
          </a:xfrm>
          <a:prstGeom prst="rect">
            <a:avLst/>
          </a:prstGeom>
        </p:spPr>
        <p:txBody>
          <a:bodyPr vert="horz" lIns="94229" tIns="47114" rIns="94229" bIns="47114" rtlCol="0" anchor="b"/>
          <a:lstStyle>
            <a:lvl1pPr algn="r">
              <a:defRPr sz="1200"/>
            </a:lvl1pPr>
          </a:lstStyle>
          <a:p>
            <a:fld id="{DBAA5490-FD59-4087-AC7E-016E8A4124C4}" type="slidenum">
              <a:rPr lang="en-US" smtClean="0"/>
              <a:t>‹#›</a:t>
            </a:fld>
            <a:endParaRPr lang="en-US"/>
          </a:p>
        </p:txBody>
      </p:sp>
    </p:spTree>
    <p:extLst>
      <p:ext uri="{BB962C8B-B14F-4D97-AF65-F5344CB8AC3E}">
        <p14:creationId xmlns:p14="http://schemas.microsoft.com/office/powerpoint/2010/main" val="791092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68339" cy="356357"/>
          </a:xfrm>
          <a:prstGeom prst="rect">
            <a:avLst/>
          </a:prstGeom>
        </p:spPr>
        <p:txBody>
          <a:bodyPr vert="horz" lIns="94229" tIns="47114" rIns="94229" bIns="47114" rtlCol="0"/>
          <a:lstStyle>
            <a:lvl1pPr algn="l">
              <a:defRPr sz="1200"/>
            </a:lvl1pPr>
          </a:lstStyle>
          <a:p>
            <a:endParaRPr lang="en-US"/>
          </a:p>
        </p:txBody>
      </p:sp>
      <p:sp>
        <p:nvSpPr>
          <p:cNvPr id="3" name="Date Placeholder 2"/>
          <p:cNvSpPr>
            <a:spLocks noGrp="1"/>
          </p:cNvSpPr>
          <p:nvPr>
            <p:ph type="dt" idx="1"/>
          </p:nvPr>
        </p:nvSpPr>
        <p:spPr>
          <a:xfrm>
            <a:off x="5317963" y="1"/>
            <a:ext cx="4068339" cy="356357"/>
          </a:xfrm>
          <a:prstGeom prst="rect">
            <a:avLst/>
          </a:prstGeom>
        </p:spPr>
        <p:txBody>
          <a:bodyPr vert="horz" lIns="94229" tIns="47114" rIns="94229" bIns="47114" rtlCol="0"/>
          <a:lstStyle>
            <a:lvl1pPr algn="r">
              <a:defRPr sz="1200"/>
            </a:lvl1pPr>
          </a:lstStyle>
          <a:p>
            <a:fld id="{44C46CEC-428A-4DD0-A7C7-21AF8DE33E93}" type="datetimeFigureOut">
              <a:rPr lang="en-US" smtClean="0"/>
              <a:t>5/4/2018</a:t>
            </a:fld>
            <a:endParaRPr lang="en-US"/>
          </a:p>
        </p:txBody>
      </p:sp>
      <p:sp>
        <p:nvSpPr>
          <p:cNvPr id="4" name="Slide Image Placeholder 3"/>
          <p:cNvSpPr>
            <a:spLocks noGrp="1" noRot="1" noChangeAspect="1"/>
          </p:cNvSpPr>
          <p:nvPr>
            <p:ph type="sldImg" idx="2"/>
          </p:nvPr>
        </p:nvSpPr>
        <p:spPr>
          <a:xfrm>
            <a:off x="2563813" y="887413"/>
            <a:ext cx="4260850" cy="2397125"/>
          </a:xfrm>
          <a:prstGeom prst="rect">
            <a:avLst/>
          </a:prstGeom>
          <a:noFill/>
          <a:ln w="12700">
            <a:solidFill>
              <a:prstClr val="black"/>
            </a:solidFill>
          </a:ln>
        </p:spPr>
        <p:txBody>
          <a:bodyPr vert="horz" lIns="94229" tIns="47114" rIns="94229" bIns="47114" rtlCol="0" anchor="ctr"/>
          <a:lstStyle/>
          <a:p>
            <a:endParaRPr lang="en-US"/>
          </a:p>
        </p:txBody>
      </p:sp>
      <p:sp>
        <p:nvSpPr>
          <p:cNvPr id="5" name="Notes Placeholder 4"/>
          <p:cNvSpPr>
            <a:spLocks noGrp="1"/>
          </p:cNvSpPr>
          <p:nvPr>
            <p:ph type="body" sz="quarter" idx="3"/>
          </p:nvPr>
        </p:nvSpPr>
        <p:spPr>
          <a:xfrm>
            <a:off x="938848" y="3418066"/>
            <a:ext cx="7510780" cy="2796600"/>
          </a:xfrm>
          <a:prstGeom prst="rect">
            <a:avLst/>
          </a:prstGeom>
        </p:spPr>
        <p:txBody>
          <a:bodyPr vert="horz" lIns="94229" tIns="47114" rIns="94229" bIns="4711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746119"/>
            <a:ext cx="4068339" cy="356356"/>
          </a:xfrm>
          <a:prstGeom prst="rect">
            <a:avLst/>
          </a:prstGeom>
        </p:spPr>
        <p:txBody>
          <a:bodyPr vert="horz" lIns="94229" tIns="47114" rIns="94229" bIns="47114" rtlCol="0" anchor="b"/>
          <a:lstStyle>
            <a:lvl1pPr algn="l">
              <a:defRPr sz="1200"/>
            </a:lvl1pPr>
          </a:lstStyle>
          <a:p>
            <a:endParaRPr lang="en-US"/>
          </a:p>
        </p:txBody>
      </p:sp>
      <p:sp>
        <p:nvSpPr>
          <p:cNvPr id="7" name="Slide Number Placeholder 6"/>
          <p:cNvSpPr>
            <a:spLocks noGrp="1"/>
          </p:cNvSpPr>
          <p:nvPr>
            <p:ph type="sldNum" sz="quarter" idx="5"/>
          </p:nvPr>
        </p:nvSpPr>
        <p:spPr>
          <a:xfrm>
            <a:off x="5317963" y="6746119"/>
            <a:ext cx="4068339" cy="356356"/>
          </a:xfrm>
          <a:prstGeom prst="rect">
            <a:avLst/>
          </a:prstGeom>
        </p:spPr>
        <p:txBody>
          <a:bodyPr vert="horz" lIns="94229" tIns="47114" rIns="94229" bIns="47114" rtlCol="0" anchor="b"/>
          <a:lstStyle>
            <a:lvl1pPr algn="r">
              <a:defRPr sz="1200"/>
            </a:lvl1pPr>
          </a:lstStyle>
          <a:p>
            <a:fld id="{4CBCEA92-F142-4D57-B507-37BDAF44710C}" type="slidenum">
              <a:rPr lang="en-US" smtClean="0"/>
              <a:t>‹#›</a:t>
            </a:fld>
            <a:endParaRPr lang="en-US"/>
          </a:p>
        </p:txBody>
      </p:sp>
    </p:spTree>
    <p:extLst>
      <p:ext uri="{BB962C8B-B14F-4D97-AF65-F5344CB8AC3E}">
        <p14:creationId xmlns:p14="http://schemas.microsoft.com/office/powerpoint/2010/main" val="1402020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use this title animation slide with a new image simply 1) move the top semi-transparent shape</a:t>
            </a:r>
            <a:r>
              <a:rPr lang="en-US" baseline="0" dirty="0"/>
              <a:t> </a:t>
            </a:r>
            <a:r>
              <a:rPr lang="en-US" dirty="0"/>
              <a:t>to the side, 2) delete placeholder image,</a:t>
            </a:r>
            <a:r>
              <a:rPr lang="en-US" baseline="0" dirty="0"/>
              <a:t> </a:t>
            </a:r>
            <a:br>
              <a:rPr lang="en-US" baseline="0" dirty="0"/>
            </a:br>
            <a:r>
              <a:rPr lang="en-US" baseline="0" dirty="0"/>
              <a:t>3) click on the picture icon to add a new picture, 4) </a:t>
            </a:r>
            <a:r>
              <a:rPr lang="en-US" dirty="0"/>
              <a:t>Move semi-transparent shape back to original position, 5) Update text on slide.</a:t>
            </a:r>
          </a:p>
          <a:p>
            <a:endParaRPr lang="en-US" dirty="0"/>
          </a:p>
        </p:txBody>
      </p:sp>
      <p:sp>
        <p:nvSpPr>
          <p:cNvPr id="4" name="Slide Number Placeholder 3"/>
          <p:cNvSpPr>
            <a:spLocks noGrp="1"/>
          </p:cNvSpPr>
          <p:nvPr>
            <p:ph type="sldNum" sz="quarter" idx="10"/>
          </p:nvPr>
        </p:nvSpPr>
        <p:spPr/>
        <p:txBody>
          <a:bodyPr/>
          <a:lstStyle/>
          <a:p>
            <a:fld id="{4CBCEA92-F142-4D57-B507-37BDAF44710C}" type="slidenum">
              <a:rPr lang="en-US" smtClean="0"/>
              <a:t>1</a:t>
            </a:fld>
            <a:endParaRPr lang="en-US"/>
          </a:p>
        </p:txBody>
      </p:sp>
    </p:spTree>
    <p:extLst>
      <p:ext uri="{BB962C8B-B14F-4D97-AF65-F5344CB8AC3E}">
        <p14:creationId xmlns:p14="http://schemas.microsoft.com/office/powerpoint/2010/main" val="649825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sz="1200" dirty="0">
                <a:latin typeface="+mj-lt"/>
                <a:ea typeface="+mj-ea"/>
                <a:cs typeface="+mj-cs"/>
                <a:sym typeface="Calibri"/>
              </a:rPr>
              <a:t>技术洞见是指：用创新方式应用科技或者设计，以达到生产成本的显著降低或者产品功能和可用性的大幅提升</a:t>
            </a:r>
            <a:endParaRPr lang="en-US" altLang="zh-CN" sz="1200" dirty="0">
              <a:latin typeface="+mj-lt"/>
              <a:ea typeface="+mj-ea"/>
              <a:cs typeface="+mj-cs"/>
              <a:sym typeface="Calibri"/>
            </a:endParaRPr>
          </a:p>
          <a:p>
            <a:r>
              <a:rPr lang="zh-CN" altLang="en-US" sz="1200" dirty="0">
                <a:latin typeface="+mj-lt"/>
                <a:ea typeface="+mj-ea"/>
                <a:cs typeface="+mj-cs"/>
                <a:sym typeface="Calibri"/>
              </a:rPr>
              <a:t>人们越来越重视西装革履，却忽视了实验室里的工作服</a:t>
            </a:r>
            <a:endParaRPr lang="zh-CN" altLang="en-US" dirty="0"/>
          </a:p>
        </p:txBody>
      </p:sp>
    </p:spTree>
    <p:extLst>
      <p:ext uri="{BB962C8B-B14F-4D97-AF65-F5344CB8AC3E}">
        <p14:creationId xmlns:p14="http://schemas.microsoft.com/office/powerpoint/2010/main" val="4226895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sz="1200" dirty="0">
                <a:latin typeface="+mj-lt"/>
                <a:ea typeface="+mj-ea"/>
                <a:cs typeface="+mj-cs"/>
                <a:sym typeface="Calibri"/>
              </a:rPr>
              <a:t>技术洞见是指：用创新方式应用科技或者设计，以达到生产成本的显著降低或者产品功能和可用性的大幅提升</a:t>
            </a:r>
            <a:endParaRPr lang="en-US" altLang="zh-CN" sz="1200" dirty="0">
              <a:latin typeface="+mj-lt"/>
              <a:ea typeface="+mj-ea"/>
              <a:cs typeface="+mj-cs"/>
              <a:sym typeface="Calibri"/>
            </a:endParaRPr>
          </a:p>
          <a:p>
            <a:r>
              <a:rPr lang="zh-CN" altLang="en-US" sz="1200" dirty="0">
                <a:latin typeface="+mj-lt"/>
                <a:ea typeface="+mj-ea"/>
                <a:cs typeface="+mj-cs"/>
                <a:sym typeface="Calibri"/>
              </a:rPr>
              <a:t>人们越来越重视西装革履，却忽视了实验室里的工作服</a:t>
            </a:r>
            <a:endParaRPr lang="zh-CN" altLang="en-US" dirty="0"/>
          </a:p>
        </p:txBody>
      </p:sp>
    </p:spTree>
    <p:extLst>
      <p:ext uri="{BB962C8B-B14F-4D97-AF65-F5344CB8AC3E}">
        <p14:creationId xmlns:p14="http://schemas.microsoft.com/office/powerpoint/2010/main" val="2457914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sz="1200" dirty="0">
                <a:latin typeface="+mj-lt"/>
                <a:ea typeface="+mj-ea"/>
                <a:cs typeface="+mj-cs"/>
                <a:sym typeface="Calibri"/>
              </a:rPr>
              <a:t>2009</a:t>
            </a:r>
            <a:r>
              <a:rPr lang="zh-CN" altLang="en-US" sz="1200" dirty="0">
                <a:latin typeface="+mj-lt"/>
                <a:ea typeface="+mj-ea"/>
                <a:cs typeface="+mj-cs"/>
                <a:sym typeface="Calibri"/>
              </a:rPr>
              <a:t>年评估谷歌的产品时发现：最优秀的产品是靠技术而非商业取得成功的</a:t>
            </a:r>
            <a:endParaRPr lang="zh-CN" altLang="en-US" dirty="0"/>
          </a:p>
        </p:txBody>
      </p:sp>
    </p:spTree>
    <p:extLst>
      <p:ext uri="{BB962C8B-B14F-4D97-AF65-F5344CB8AC3E}">
        <p14:creationId xmlns:p14="http://schemas.microsoft.com/office/powerpoint/2010/main" val="3941155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20655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CBCEA92-F142-4D57-B507-37BDAF44710C}" type="slidenum">
              <a:rPr lang="en-US" smtClean="0"/>
              <a:t>9</a:t>
            </a:fld>
            <a:endParaRPr lang="en-US"/>
          </a:p>
        </p:txBody>
      </p:sp>
    </p:spTree>
    <p:extLst>
      <p:ext uri="{BB962C8B-B14F-4D97-AF65-F5344CB8AC3E}">
        <p14:creationId xmlns:p14="http://schemas.microsoft.com/office/powerpoint/2010/main" val="3632974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sz="1200" dirty="0">
                <a:latin typeface="+mj-lt"/>
                <a:ea typeface="+mj-ea"/>
                <a:cs typeface="+mj-cs"/>
                <a:sym typeface="Calibri"/>
              </a:rPr>
              <a:t>2009</a:t>
            </a:r>
            <a:r>
              <a:rPr lang="zh-CN" altLang="en-US" sz="1200" dirty="0">
                <a:latin typeface="+mj-lt"/>
                <a:ea typeface="+mj-ea"/>
                <a:cs typeface="+mj-cs"/>
                <a:sym typeface="Calibri"/>
              </a:rPr>
              <a:t>年评估谷歌的产品时发现：最优秀的产品是靠技术而非商业取得成功的</a:t>
            </a:r>
            <a:endParaRPr lang="zh-CN" altLang="en-US" dirty="0"/>
          </a:p>
        </p:txBody>
      </p:sp>
    </p:spTree>
    <p:extLst>
      <p:ext uri="{BB962C8B-B14F-4D97-AF65-F5344CB8AC3E}">
        <p14:creationId xmlns:p14="http://schemas.microsoft.com/office/powerpoint/2010/main" val="36236011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hyperlink" Target="http://www.nealanalytics.com/neal-creative/templates/" TargetMode="Externa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www.nealanalytics.com/neal-creative/templates/" TargetMode="External"/><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hyperlink" Target="http://www.nealanalytics.com/templates/" TargetMode="External"/><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hyperlink" Target="http://www.nealanalytics.com/neal-creative/templates/" TargetMode="Externa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00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Tree>
    <p:extLst>
      <p:ext uri="{BB962C8B-B14F-4D97-AF65-F5344CB8AC3E}">
        <p14:creationId xmlns:p14="http://schemas.microsoft.com/office/powerpoint/2010/main" val="2301043048"/>
      </p:ext>
    </p:extLst>
  </p:cSld>
  <p:clrMapOvr>
    <a:overrideClrMapping bg1="dk1" tx1="lt1" bg2="dk2" tx2="lt2" accent1="accent1" accent2="accent2" accent3="accent3" accent4="accent4" accent5="accent5" accent6="accent6" hlink="hlink" folHlink="folHlink"/>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6096000" y="431800"/>
            <a:ext cx="5371038" cy="1830245"/>
          </a:xfrm>
        </p:spPr>
        <p:txBody>
          <a:bodyPr wrap="square" lIns="146304" rIns="146304">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293687" y="3436331"/>
            <a:ext cx="2286000" cy="1802032"/>
          </a:xfrm>
        </p:spPr>
        <p:txBody>
          <a:bodyPr lIns="182880" tIns="146304" rIns="182880"/>
          <a:lstStyle>
            <a:lvl1pPr marL="0" indent="0" algn="l">
              <a:buNone/>
              <a:defRPr sz="1600" b="1">
                <a:latin typeface="+mn-lt"/>
              </a:defRPr>
            </a:lvl1pPr>
            <a:lvl2pPr marL="0" indent="0" algn="l">
              <a:buNone/>
              <a:defRPr lang="en-US" sz="1400" b="0" kern="1200" dirty="0">
                <a:solidFill>
                  <a:schemeClr val="tx1"/>
                </a:solidFill>
                <a:latin typeface="+mn-lt"/>
                <a:ea typeface="+mn-ea"/>
                <a:cs typeface="+mn-cs"/>
              </a:defRPr>
            </a:lvl2pPr>
            <a:lvl3pPr marL="0" indent="0" algn="l">
              <a:buNone/>
              <a:defRPr sz="1200">
                <a:latin typeface="+mn-lt"/>
              </a:defRPr>
            </a:lvl3pPr>
            <a:lvl4pPr marL="0" indent="0" algn="l">
              <a:buNone/>
              <a:defRPr sz="1100">
                <a:latin typeface="+mn-lt"/>
              </a:defRPr>
            </a:lvl4pPr>
            <a:lvl5pPr marL="0" indent="0" algn="l">
              <a:buNone/>
              <a:defRPr sz="1100">
                <a:latin typeface="+mn-lt"/>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266101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ltLang="zh-CN"/>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ltLang="zh-CN"/>
              <a:t>Second level</a:t>
            </a:r>
          </a:p>
          <a:p>
            <a:pPr marL="0" lvl="2" indent="0" algn="l" defTabSz="914400" rtl="0" eaLnBrk="1" latinLnBrk="0" hangingPunct="1">
              <a:lnSpc>
                <a:spcPct val="90000"/>
              </a:lnSpc>
              <a:spcBef>
                <a:spcPts val="1000"/>
              </a:spcBef>
              <a:buFont typeface="Arial" panose="020B0604020202020204" pitchFamily="34" charset="0"/>
              <a:buNone/>
            </a:pPr>
            <a:r>
              <a:rPr lang="en-US" altLang="zh-CN"/>
              <a:t>Third level</a:t>
            </a:r>
          </a:p>
          <a:p>
            <a:pPr marL="0" lvl="3" indent="0" algn="l" defTabSz="914400" rtl="0" eaLnBrk="1" latinLnBrk="0" hangingPunct="1">
              <a:lnSpc>
                <a:spcPct val="90000"/>
              </a:lnSpc>
              <a:spcBef>
                <a:spcPts val="1000"/>
              </a:spcBef>
              <a:buFont typeface="Arial" panose="020B0604020202020204" pitchFamily="34" charset="0"/>
              <a:buNone/>
            </a:pPr>
            <a:r>
              <a:rPr lang="en-US" altLang="zh-CN"/>
              <a:t>Fourth level</a:t>
            </a:r>
          </a:p>
          <a:p>
            <a:pPr marL="0" lvl="4" indent="0" algn="l" defTabSz="914400" rtl="0" eaLnBrk="1" latinLnBrk="0" hangingPunct="1">
              <a:lnSpc>
                <a:spcPct val="90000"/>
              </a:lnSpc>
              <a:spcBef>
                <a:spcPts val="1000"/>
              </a:spcBef>
              <a:buFont typeface="Arial" panose="020B0604020202020204" pitchFamily="34" charset="0"/>
              <a:buNone/>
            </a:pPr>
            <a:r>
              <a:rPr lang="en-US" altLang="zh-CN"/>
              <a:t>Fifth level</a:t>
            </a:r>
            <a:endParaRPr lang="en-US" dirty="0"/>
          </a:p>
        </p:txBody>
      </p:sp>
      <p:sp>
        <p:nvSpPr>
          <p:cNvPr id="10" name="Text Placeholder 8"/>
          <p:cNvSpPr>
            <a:spLocks noGrp="1"/>
          </p:cNvSpPr>
          <p:nvPr>
            <p:ph type="body" sz="quarter" idx="13"/>
          </p:nvPr>
        </p:nvSpPr>
        <p:spPr>
          <a:xfrm>
            <a:off x="502834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sz="1400" b="0">
                <a:solidFill>
                  <a:schemeClr val="tx1"/>
                </a:solidFill>
                <a:latin typeface="+mn-lt"/>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ltLang="zh-CN"/>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ltLang="zh-CN"/>
              <a:t>Second level</a:t>
            </a:r>
          </a:p>
          <a:p>
            <a:pPr marL="0" lvl="2" indent="0" algn="l" defTabSz="914400" rtl="0" eaLnBrk="1" latinLnBrk="0" hangingPunct="1">
              <a:lnSpc>
                <a:spcPct val="90000"/>
              </a:lnSpc>
              <a:spcBef>
                <a:spcPts val="1000"/>
              </a:spcBef>
              <a:buFont typeface="Arial" panose="020B0604020202020204" pitchFamily="34" charset="0"/>
              <a:buNone/>
            </a:pPr>
            <a:r>
              <a:rPr lang="en-US" altLang="zh-CN"/>
              <a:t>Third level</a:t>
            </a:r>
          </a:p>
          <a:p>
            <a:pPr marL="0" lvl="3" indent="0" algn="l" defTabSz="914400" rtl="0" eaLnBrk="1" latinLnBrk="0" hangingPunct="1">
              <a:lnSpc>
                <a:spcPct val="90000"/>
              </a:lnSpc>
              <a:spcBef>
                <a:spcPts val="1000"/>
              </a:spcBef>
              <a:buFont typeface="Arial" panose="020B0604020202020204" pitchFamily="34" charset="0"/>
              <a:buNone/>
            </a:pPr>
            <a:r>
              <a:rPr lang="en-US" altLang="zh-CN"/>
              <a:t>Fourth level</a:t>
            </a:r>
          </a:p>
          <a:p>
            <a:pPr marL="0" lvl="4" indent="0" algn="l" defTabSz="914400" rtl="0" eaLnBrk="1" latinLnBrk="0" hangingPunct="1">
              <a:lnSpc>
                <a:spcPct val="90000"/>
              </a:lnSpc>
              <a:spcBef>
                <a:spcPts val="1000"/>
              </a:spcBef>
              <a:buFont typeface="Arial" panose="020B0604020202020204" pitchFamily="34" charset="0"/>
              <a:buNone/>
            </a:pPr>
            <a:r>
              <a:rPr lang="en-US" altLang="zh-CN"/>
              <a:t>Fifth level</a:t>
            </a:r>
            <a:endParaRPr lang="en-US" dirty="0"/>
          </a:p>
        </p:txBody>
      </p:sp>
      <p:sp>
        <p:nvSpPr>
          <p:cNvPr id="11" name="Text Placeholder 8"/>
          <p:cNvSpPr>
            <a:spLocks noGrp="1"/>
          </p:cNvSpPr>
          <p:nvPr>
            <p:ph type="body" sz="quarter" idx="14"/>
          </p:nvPr>
        </p:nvSpPr>
        <p:spPr>
          <a:xfrm>
            <a:off x="7395677"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5" name="Text Placeholder 8"/>
          <p:cNvSpPr>
            <a:spLocks noGrp="1"/>
          </p:cNvSpPr>
          <p:nvPr>
            <p:ph type="body" sz="quarter" idx="15"/>
          </p:nvPr>
        </p:nvSpPr>
        <p:spPr>
          <a:xfrm>
            <a:off x="9763006" y="3436331"/>
            <a:ext cx="2286000" cy="1802032"/>
          </a:xfrm>
        </p:spPr>
        <p:txBody>
          <a:bodyPr lIns="182880" tIns="146304" rIns="91440"/>
          <a:lstStyle>
            <a:lvl1pPr marL="0" indent="0" algn="l">
              <a:buNone/>
              <a:defRPr lang="en-US" sz="1600" b="1" kern="1200" dirty="0">
                <a:solidFill>
                  <a:schemeClr val="tx1">
                    <a:lumMod val="85000"/>
                    <a:lumOff val="15000"/>
                  </a:schemeClr>
                </a:solidFill>
                <a:latin typeface="+mn-lt"/>
                <a:ea typeface="+mn-ea"/>
                <a:cs typeface="+mn-cs"/>
              </a:defRPr>
            </a:lvl1pPr>
            <a:lvl2pPr marL="0" indent="0" algn="l">
              <a:buNone/>
              <a:defRPr lang="en-US" sz="1400" b="0" kern="1200" dirty="0">
                <a:solidFill>
                  <a:schemeClr val="tx1"/>
                </a:solidFill>
                <a:latin typeface="+mn-lt"/>
                <a:ea typeface="+mn-ea"/>
                <a:cs typeface="+mn-cs"/>
              </a:defRPr>
            </a:lvl2pPr>
            <a:lvl3pPr marL="0" indent="0" algn="l">
              <a:buNone/>
              <a:defRPr sz="1200" b="0">
                <a:latin typeface="+mn-lt"/>
              </a:defRPr>
            </a:lvl3pPr>
            <a:lvl4pPr marL="0" indent="0" algn="l">
              <a:buNone/>
              <a:defRPr sz="1100" b="0">
                <a:latin typeface="+mn-lt"/>
              </a:defRPr>
            </a:lvl4pPr>
            <a:lvl5pPr marL="0" indent="0" algn="l">
              <a:buNone/>
              <a:defRPr sz="1100" b="0">
                <a:latin typeface="+mn-lt"/>
              </a:defRPr>
            </a:lvl5pPr>
          </a:lstStyle>
          <a:p>
            <a:pPr marL="0" lvl="0" indent="0" algn="l" defTabSz="914400" rtl="0" eaLnBrk="1" latinLnBrk="0" hangingPunct="1">
              <a:lnSpc>
                <a:spcPct val="90000"/>
              </a:lnSpc>
              <a:spcBef>
                <a:spcPts val="1000"/>
              </a:spcBef>
              <a:buFont typeface="Arial" panose="020B0604020202020204" pitchFamily="34" charset="0"/>
              <a:buNone/>
            </a:pPr>
            <a:r>
              <a:rPr lang="en-US" altLang="zh-CN"/>
              <a:t>Edit Master text styles</a:t>
            </a:r>
          </a:p>
          <a:p>
            <a:pPr marL="0" lvl="1" indent="0" algn="l" defTabSz="914400" rtl="0" eaLnBrk="1" latinLnBrk="0" hangingPunct="1">
              <a:lnSpc>
                <a:spcPct val="90000"/>
              </a:lnSpc>
              <a:spcBef>
                <a:spcPts val="1000"/>
              </a:spcBef>
              <a:buFont typeface="Arial" panose="020B0604020202020204" pitchFamily="34" charset="0"/>
              <a:buNone/>
            </a:pPr>
            <a:r>
              <a:rPr lang="en-US" altLang="zh-CN"/>
              <a:t>Second level</a:t>
            </a:r>
          </a:p>
          <a:p>
            <a:pPr marL="0" lvl="2" indent="0" algn="l" defTabSz="914400" rtl="0" eaLnBrk="1" latinLnBrk="0" hangingPunct="1">
              <a:lnSpc>
                <a:spcPct val="90000"/>
              </a:lnSpc>
              <a:spcBef>
                <a:spcPts val="1000"/>
              </a:spcBef>
              <a:buFont typeface="Arial" panose="020B0604020202020204" pitchFamily="34" charset="0"/>
              <a:buNone/>
            </a:pPr>
            <a:r>
              <a:rPr lang="en-US" altLang="zh-CN"/>
              <a:t>Third level</a:t>
            </a:r>
          </a:p>
          <a:p>
            <a:pPr marL="0" lvl="3" indent="0" algn="l" defTabSz="914400" rtl="0" eaLnBrk="1" latinLnBrk="0" hangingPunct="1">
              <a:lnSpc>
                <a:spcPct val="90000"/>
              </a:lnSpc>
              <a:spcBef>
                <a:spcPts val="1000"/>
              </a:spcBef>
              <a:buFont typeface="Arial" panose="020B0604020202020204" pitchFamily="34" charset="0"/>
              <a:buNone/>
            </a:pPr>
            <a:r>
              <a:rPr lang="en-US" altLang="zh-CN"/>
              <a:t>Fourth level</a:t>
            </a:r>
          </a:p>
          <a:p>
            <a:pPr marL="0" lvl="4" indent="0" algn="l" defTabSz="914400" rtl="0" eaLnBrk="1" latinLnBrk="0" hangingPunct="1">
              <a:lnSpc>
                <a:spcPct val="90000"/>
              </a:lnSpc>
              <a:spcBef>
                <a:spcPts val="1000"/>
              </a:spcBef>
              <a:buFont typeface="Arial" panose="020B0604020202020204" pitchFamily="34" charset="0"/>
              <a:buNone/>
            </a:pPr>
            <a:r>
              <a:rPr lang="en-US" altLang="zh-CN"/>
              <a:t>Fifth level</a:t>
            </a:r>
            <a:endParaRPr lang="en-US" dirty="0"/>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15880436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tmplLst>
          <p:tmpl>
            <p:tnLst>
              <p:par>
                <p:cTn presetID="10" presetClass="entr" presetSubtype="0" fill="hold" nodeType="with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P spid="12" grpId="0">
        <p:tmplLst>
          <p:tmpl>
            <p:tnLst>
              <p:par>
                <p:cTn presetID="10" presetClass="entr" presetSubtype="0" fill="hold" nodeType="click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0" grpId="0">
        <p:tmplLst>
          <p:tmpl>
            <p:tnLst>
              <p:par>
                <p:cTn presetID="10" presetClass="entr" presetSubtype="0" fill="hold" nodeType="click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tmplLst>
          <p:tmpl>
            <p:tnLst>
              <p:par>
                <p:cTn presetID="10" presetClass="entr" presetSubtype="0" fill="hold" nodeType="click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5" grpId="0">
        <p:tmplLst>
          <p:tmpl>
            <p:tnLst>
              <p:par>
                <p:cTn presetID="10" presetClass="entr" presetSubtype="0" fill="hold" nodeType="click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04800" y="2598127"/>
            <a:ext cx="3714704" cy="2524794"/>
          </a:xfrm>
        </p:spPr>
        <p:txBody>
          <a:bodyPr lIns="91440" rIns="91440"/>
          <a:lstStyle>
            <a:lvl1pPr algn="ctr">
              <a:spcAft>
                <a:spcPts val="3000"/>
              </a:spcAft>
              <a:defRPr sz="24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Content Placeholder 2"/>
          <p:cNvSpPr>
            <a:spLocks noGrp="1"/>
          </p:cNvSpPr>
          <p:nvPr>
            <p:ph idx="14"/>
          </p:nvPr>
        </p:nvSpPr>
        <p:spPr>
          <a:xfrm>
            <a:off x="4168631" y="2598127"/>
            <a:ext cx="3840480"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ltLang="zh-CN"/>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ltLang="zh-CN"/>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ltLang="zh-CN"/>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ltLang="zh-CN"/>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ltLang="zh-CN"/>
              <a:t>Fifth level</a:t>
            </a:r>
            <a:endParaRPr lang="en-US" dirty="0"/>
          </a:p>
        </p:txBody>
      </p:sp>
      <p:sp>
        <p:nvSpPr>
          <p:cNvPr id="9" name="Content Placeholder 2"/>
          <p:cNvSpPr>
            <a:spLocks noGrp="1"/>
          </p:cNvSpPr>
          <p:nvPr>
            <p:ph idx="15"/>
          </p:nvPr>
        </p:nvSpPr>
        <p:spPr>
          <a:xfrm>
            <a:off x="8158238" y="2598127"/>
            <a:ext cx="3773077" cy="2524794"/>
          </a:xfrm>
        </p:spPr>
        <p:txBody>
          <a:bodyPr lIns="91440" rIns="91440"/>
          <a:lstStyle>
            <a:lvl1pPr algn="ctr">
              <a:defRPr lang="en-US" sz="2400" kern="1200" dirty="0">
                <a:gradFill>
                  <a:gsLst>
                    <a:gs pos="15000">
                      <a:schemeClr val="tx2"/>
                    </a:gs>
                    <a:gs pos="47000">
                      <a:schemeClr val="tx2"/>
                    </a:gs>
                  </a:gsLst>
                  <a:lin ang="5400000" scaled="1"/>
                </a:gradFill>
                <a:latin typeface="Segoe UI Semilight" panose="020B0402040204020203" pitchFamily="34" charset="0"/>
                <a:ea typeface="+mn-ea"/>
                <a:cs typeface="Segoe UI Semilight" panose="020B0402040204020203" pitchFamily="34" charset="0"/>
              </a:defRPr>
            </a:lvl1pPr>
            <a:lvl2pPr marL="0" indent="0" algn="ctr" defTabSz="914400" rtl="0" eaLnBrk="1" latinLnBrk="0" hangingPunct="1">
              <a:lnSpc>
                <a:spcPct val="90000"/>
              </a:lnSpc>
              <a:spcBef>
                <a:spcPts val="1000"/>
              </a:spcBef>
              <a:spcAft>
                <a:spcPts val="1200"/>
              </a:spcAft>
              <a:buFont typeface="Arial" panose="020B0604020202020204" pitchFamily="34" charset="0"/>
              <a:buNone/>
              <a:defRPr lang="en-US" sz="2000" kern="1200" dirty="0">
                <a:solidFill>
                  <a:schemeClr val="tx1"/>
                </a:solidFill>
                <a:latin typeface="Segoe UI Semilight" panose="020B0402040204020203" pitchFamily="34" charset="0"/>
                <a:ea typeface="+mn-ea"/>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spcAft>
                <a:spcPts val="3000"/>
              </a:spcAft>
              <a:buFont typeface="Arial" panose="020B0604020202020204" pitchFamily="34" charset="0"/>
              <a:buNone/>
            </a:pPr>
            <a:r>
              <a:rPr lang="en-US" altLang="zh-CN"/>
              <a:t>Edit Master text styles</a:t>
            </a:r>
          </a:p>
          <a:p>
            <a:pPr marL="0" lvl="1" indent="0" algn="ctr" defTabSz="914400" rtl="0" eaLnBrk="1" latinLnBrk="0" hangingPunct="1">
              <a:lnSpc>
                <a:spcPct val="90000"/>
              </a:lnSpc>
              <a:spcBef>
                <a:spcPts val="1000"/>
              </a:spcBef>
              <a:spcAft>
                <a:spcPts val="3000"/>
              </a:spcAft>
              <a:buFont typeface="Arial" panose="020B0604020202020204" pitchFamily="34" charset="0"/>
              <a:buNone/>
            </a:pPr>
            <a:r>
              <a:rPr lang="en-US" altLang="zh-CN"/>
              <a:t>Second level</a:t>
            </a:r>
          </a:p>
          <a:p>
            <a:pPr marL="0" lvl="2" indent="0" algn="ctr" defTabSz="914400" rtl="0" eaLnBrk="1" latinLnBrk="0" hangingPunct="1">
              <a:lnSpc>
                <a:spcPct val="90000"/>
              </a:lnSpc>
              <a:spcBef>
                <a:spcPts val="1000"/>
              </a:spcBef>
              <a:spcAft>
                <a:spcPts val="3000"/>
              </a:spcAft>
              <a:buFont typeface="Arial" panose="020B0604020202020204" pitchFamily="34" charset="0"/>
              <a:buNone/>
            </a:pPr>
            <a:r>
              <a:rPr lang="en-US" altLang="zh-CN"/>
              <a:t>Third level</a:t>
            </a:r>
          </a:p>
          <a:p>
            <a:pPr marL="0" lvl="3" indent="0" algn="ctr" defTabSz="914400" rtl="0" eaLnBrk="1" latinLnBrk="0" hangingPunct="1">
              <a:lnSpc>
                <a:spcPct val="90000"/>
              </a:lnSpc>
              <a:spcBef>
                <a:spcPts val="1000"/>
              </a:spcBef>
              <a:spcAft>
                <a:spcPts val="3000"/>
              </a:spcAft>
              <a:buFont typeface="Arial" panose="020B0604020202020204" pitchFamily="34" charset="0"/>
              <a:buNone/>
            </a:pPr>
            <a:r>
              <a:rPr lang="en-US" altLang="zh-CN"/>
              <a:t>Fourth level</a:t>
            </a:r>
          </a:p>
          <a:p>
            <a:pPr marL="0" lvl="4" indent="0" algn="ctr" defTabSz="914400" rtl="0" eaLnBrk="1" latinLnBrk="0" hangingPunct="1">
              <a:lnSpc>
                <a:spcPct val="90000"/>
              </a:lnSpc>
              <a:spcBef>
                <a:spcPts val="1000"/>
              </a:spcBef>
              <a:spcAft>
                <a:spcPts val="3000"/>
              </a:spcAft>
              <a:buFont typeface="Arial" panose="020B0604020202020204" pitchFamily="34" charset="0"/>
              <a:buNone/>
            </a:pPr>
            <a:r>
              <a:rPr lang="en-US" altLang="zh-CN"/>
              <a:t>Fifth level</a:t>
            </a:r>
            <a:endParaRPr lang="en-US" dirty="0"/>
          </a:p>
        </p:txBody>
      </p:sp>
      <p:sp>
        <p:nvSpPr>
          <p:cNvPr id="11" name="Freeform: Shape 10"/>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16322" y="339408"/>
            <a:ext cx="2375877" cy="535531"/>
          </a:xfrm>
        </p:spPr>
        <p:txBody>
          <a:bodyPr/>
          <a:lstStyle>
            <a:lvl1pPr algn="ctr">
              <a:defRPr lang="en-US" sz="3200" b="0" i="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a:t>
            </a:r>
          </a:p>
        </p:txBody>
      </p:sp>
      <p:sp>
        <p:nvSpPr>
          <p:cNvPr id="10" name="Text Placeholder 9"/>
          <p:cNvSpPr>
            <a:spLocks noGrp="1"/>
          </p:cNvSpPr>
          <p:nvPr>
            <p:ph type="body" sz="quarter" idx="16"/>
          </p:nvPr>
        </p:nvSpPr>
        <p:spPr>
          <a:xfrm>
            <a:off x="2879003" y="419100"/>
            <a:ext cx="9084398" cy="1370013"/>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153865956"/>
      </p:ext>
    </p:extLst>
  </p:cSld>
  <p:clrMapOvr>
    <a:masterClrMapping/>
  </p:clrMapOvr>
  <p:transition spd="slow">
    <p:cover/>
  </p:transition>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5 Pillars smaller text">
    <p:spTree>
      <p:nvGrpSpPr>
        <p:cNvPr id="1" name=""/>
        <p:cNvGrpSpPr/>
        <p:nvPr/>
      </p:nvGrpSpPr>
      <p:grpSpPr>
        <a:xfrm>
          <a:off x="0" y="0"/>
          <a:ext cx="0" cy="0"/>
          <a:chOff x="0" y="0"/>
          <a:chExt cx="0" cy="0"/>
        </a:xfrm>
      </p:grpSpPr>
      <p:sp>
        <p:nvSpPr>
          <p:cNvPr id="4" name="Rectangle 3"/>
          <p:cNvSpPr/>
          <p:nvPr userDrawn="1"/>
        </p:nvSpPr>
        <p:spPr>
          <a:xfrm>
            <a:off x="0" y="0"/>
            <a:ext cx="12192000" cy="12143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8658"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6" name="Slide Number Placeholder 5"/>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7" name="Content Placeholder 2"/>
          <p:cNvSpPr>
            <a:spLocks noGrp="1"/>
          </p:cNvSpPr>
          <p:nvPr>
            <p:ph idx="14"/>
          </p:nvPr>
        </p:nvSpPr>
        <p:spPr>
          <a:xfrm>
            <a:off x="2483635"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Content Placeholder 2"/>
          <p:cNvSpPr>
            <a:spLocks noGrp="1"/>
          </p:cNvSpPr>
          <p:nvPr>
            <p:ph idx="15"/>
          </p:nvPr>
        </p:nvSpPr>
        <p:spPr>
          <a:xfrm>
            <a:off x="4898612"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 name="Content Placeholder 2"/>
          <p:cNvSpPr>
            <a:spLocks noGrp="1"/>
          </p:cNvSpPr>
          <p:nvPr>
            <p:ph idx="16"/>
          </p:nvPr>
        </p:nvSpPr>
        <p:spPr>
          <a:xfrm>
            <a:off x="7313589"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1" name="Content Placeholder 2"/>
          <p:cNvSpPr>
            <a:spLocks noGrp="1"/>
          </p:cNvSpPr>
          <p:nvPr>
            <p:ph idx="17"/>
          </p:nvPr>
        </p:nvSpPr>
        <p:spPr>
          <a:xfrm>
            <a:off x="9728566" y="3493674"/>
            <a:ext cx="2377440" cy="2226763"/>
          </a:xfrm>
        </p:spPr>
        <p:txBody>
          <a:bodyPr lIns="146304" rIns="146304"/>
          <a:lstStyle>
            <a:lvl1pPr algn="ctr">
              <a:defRPr sz="2200">
                <a:gradFill>
                  <a:gsLst>
                    <a:gs pos="15000">
                      <a:schemeClr val="tx2"/>
                    </a:gs>
                    <a:gs pos="47000">
                      <a:schemeClr val="tx2"/>
                    </a:gs>
                  </a:gsLst>
                  <a:lin ang="5400000" scaled="1"/>
                </a:gradFill>
                <a:latin typeface="Segoe UI Semilight" panose="020B0402040204020203" pitchFamily="34" charset="0"/>
                <a:cs typeface="Segoe UI Semilight" panose="020B04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2" name="Rectangle 11"/>
          <p:cNvSpPr/>
          <p:nvPr userDrawn="1"/>
        </p:nvSpPr>
        <p:spPr>
          <a:xfrm>
            <a:off x="297258"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a:xfrm>
            <a:off x="2712235"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a:xfrm>
            <a:off x="7542189"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a:xfrm>
            <a:off x="9957166"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a:xfrm>
            <a:off x="5127212" y="3382066"/>
            <a:ext cx="1920240" cy="182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p:cNvSpPr>
            <a:spLocks noGrp="1"/>
          </p:cNvSpPr>
          <p:nvPr>
            <p:ph type="body" sz="quarter" idx="13" hasCustomPrompt="1"/>
          </p:nvPr>
        </p:nvSpPr>
        <p:spPr>
          <a:xfrm>
            <a:off x="0" y="470361"/>
            <a:ext cx="12192000" cy="535531"/>
          </a:xfrm>
        </p:spPr>
        <p:txBody>
          <a:bodyPr/>
          <a:lstStyle>
            <a:lvl1pPr marL="0" indent="0" algn="ctr" defTabSz="914400" rtl="0" eaLnBrk="1" latinLnBrk="0" hangingPunct="1">
              <a:lnSpc>
                <a:spcPct val="90000"/>
              </a:lnSpc>
              <a:spcBef>
                <a:spcPts val="1000"/>
              </a:spcBef>
              <a:buFont typeface="Arial" panose="020B0604020202020204" pitchFamily="34" charset="0"/>
              <a:buNone/>
              <a:defRPr lang="en-US" sz="3200" b="0" kern="1200" dirty="0">
                <a:solidFill>
                  <a:schemeClr val="tx1">
                    <a:lumMod val="85000"/>
                    <a:lumOff val="15000"/>
                  </a:schemeClr>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7" name="Content Placeholder 2"/>
          <p:cNvSpPr>
            <a:spLocks noGrp="1"/>
          </p:cNvSpPr>
          <p:nvPr>
            <p:ph idx="18" hasCustomPrompt="1"/>
          </p:nvPr>
        </p:nvSpPr>
        <p:spPr>
          <a:xfrm>
            <a:off x="68658" y="2577396"/>
            <a:ext cx="2377440" cy="840230"/>
          </a:xfrm>
        </p:spPr>
        <p:txBody>
          <a:bodyPr lIns="146304" rIns="146304"/>
          <a:lstStyle>
            <a:lvl1pPr marL="0" algn="ctr" defTabSz="914400" rtl="0" eaLnBrk="1" latinLnBrk="0" hangingPunct="1">
              <a:defRPr lang="en-US" sz="5400"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8" name="Content Placeholder 2"/>
          <p:cNvSpPr>
            <a:spLocks noGrp="1"/>
          </p:cNvSpPr>
          <p:nvPr>
            <p:ph idx="19" hasCustomPrompt="1"/>
          </p:nvPr>
        </p:nvSpPr>
        <p:spPr>
          <a:xfrm>
            <a:off x="2483635" y="2577396"/>
            <a:ext cx="2377440" cy="840230"/>
          </a:xfrm>
        </p:spPr>
        <p:txBody>
          <a:bodyPr lIns="146304" rIns="146304"/>
          <a:lstStyle>
            <a:lvl1pPr algn="ctr">
              <a:defRPr lang="en-US" sz="5400" b="1" kern="12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marL="0" lvl="0" indent="0" algn="ctr" defTabSz="914400" rtl="0" eaLnBrk="1" latinLnBrk="0" hangingPunct="1">
              <a:lnSpc>
                <a:spcPct val="90000"/>
              </a:lnSpc>
              <a:spcBef>
                <a:spcPts val="1000"/>
              </a:spcBef>
              <a:buFont typeface="Arial" panose="020B0604020202020204" pitchFamily="34" charset="0"/>
              <a:buNone/>
            </a:pPr>
            <a:r>
              <a:rPr lang="en-US" dirty="0"/>
              <a:t>#</a:t>
            </a:r>
          </a:p>
        </p:txBody>
      </p:sp>
      <p:sp>
        <p:nvSpPr>
          <p:cNvPr id="19" name="Content Placeholder 2"/>
          <p:cNvSpPr>
            <a:spLocks noGrp="1"/>
          </p:cNvSpPr>
          <p:nvPr>
            <p:ph idx="20" hasCustomPrompt="1"/>
          </p:nvPr>
        </p:nvSpPr>
        <p:spPr>
          <a:xfrm>
            <a:off x="4898612"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0" name="Content Placeholder 2"/>
          <p:cNvSpPr>
            <a:spLocks noGrp="1"/>
          </p:cNvSpPr>
          <p:nvPr>
            <p:ph idx="21" hasCustomPrompt="1"/>
          </p:nvPr>
        </p:nvSpPr>
        <p:spPr>
          <a:xfrm>
            <a:off x="7313589"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
        <p:nvSpPr>
          <p:cNvPr id="21" name="Content Placeholder 2"/>
          <p:cNvSpPr>
            <a:spLocks noGrp="1"/>
          </p:cNvSpPr>
          <p:nvPr>
            <p:ph idx="22" hasCustomPrompt="1"/>
          </p:nvPr>
        </p:nvSpPr>
        <p:spPr>
          <a:xfrm>
            <a:off x="9728566" y="2577396"/>
            <a:ext cx="2377440" cy="840230"/>
          </a:xfrm>
        </p:spPr>
        <p:txBody>
          <a:bodyPr vert="horz" wrap="square" lIns="146304" tIns="45720" rIns="146304" bIns="45720" rtlCol="0">
            <a:spAutoFit/>
          </a:bodyPr>
          <a:lstStyle>
            <a:lvl1pPr algn="ctr">
              <a:defRPr lang="en-US" sz="5400" dirty="0">
                <a:solidFill>
                  <a:schemeClr val="tx1"/>
                </a:solidFill>
                <a:latin typeface="Segoe UI Black" panose="020B0A02040204020203" pitchFamily="34" charset="0"/>
                <a:ea typeface="Segoe UI Black" panose="020B0A02040204020203" pitchFamily="34" charset="0"/>
                <a:cs typeface="Segoe UI Black" panose="020B0A02040204020203" pitchFamily="34" charset="0"/>
              </a:defRPr>
            </a:lvl1pPr>
          </a:lstStyle>
          <a:p>
            <a:pPr lvl="0" algn="ctr"/>
            <a:r>
              <a:rPr lang="en-US" dirty="0"/>
              <a:t>#</a:t>
            </a:r>
          </a:p>
        </p:txBody>
      </p:sp>
    </p:spTree>
    <p:extLst>
      <p:ext uri="{BB962C8B-B14F-4D97-AF65-F5344CB8AC3E}">
        <p14:creationId xmlns:p14="http://schemas.microsoft.com/office/powerpoint/2010/main" val="3249118181"/>
      </p:ext>
    </p:extLst>
  </p:cSld>
  <p:clrMapOvr>
    <a:masterClrMapping/>
  </p:clrMapOvr>
  <p:transition spd="slow">
    <p:cover/>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14:presetBounceEnd="32000">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14:bounceEnd="32000">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14:presetBounceEnd="32000">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14:bounceEnd="32000">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14:bounceEnd="32000">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14:presetBounceEnd="32000">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14:bounceEnd="32000">
                                          <p:cBhvr additive="base">
                                            <p:cTn id="39"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14:presetBounceEnd="32000">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14:bounceEnd="32000">
                                          <p:cBhvr additive="base">
                                            <p:cTn id="53"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14:presetBounceEnd="32000">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14:bounceEnd="32000">
                                          <p:cBhvr additive="base">
                                            <p:cTn id="67"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7"/>
                            </p:tgtEl>
                            <p:attrNameLst>
                              <p:attrName>style.visibility</p:attrName>
                            </p:attrNameLst>
                          </p:cBhvr>
                          <p:to>
                            <p:strVal val="visible"/>
                          </p:to>
                        </p:set>
                        <p:anim calcmode="lin" valueType="num" p14:bounceEnd="32000">
                          <p:cBhvr additive="base">
                            <p:cTn dur="750" fill="hold"/>
                            <p:tgtEl>
                              <p:spTgt spid="17"/>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14:presetBounceEnd="32000">
                      <p:stCondLst>
                        <p:cond delay="0"/>
                      </p:stCondLst>
                      <p:childTnLst>
                        <p:set>
                          <p:cBhvr>
                            <p:cTn dur="1" fill="hold">
                              <p:stCondLst>
                                <p:cond delay="0"/>
                              </p:stCondLst>
                            </p:cTn>
                            <p:tgtEl>
                              <p:spTgt spid="18"/>
                            </p:tgtEl>
                            <p:attrNameLst>
                              <p:attrName>style.visibility</p:attrName>
                            </p:attrNameLst>
                          </p:cBhvr>
                          <p:to>
                            <p:strVal val="visible"/>
                          </p:to>
                        </p:set>
                        <p:anim calcmode="lin" valueType="num" p14:bounceEnd="32000">
                          <p:cBhvr additive="base">
                            <p:cTn dur="750" fill="hold"/>
                            <p:tgtEl>
                              <p:spTgt spid="18"/>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14:presetBounceEnd="32000">
                      <p:stCondLst>
                        <p:cond delay="0"/>
                      </p:stCondLst>
                      <p:childTnLst>
                        <p:set>
                          <p:cBhvr>
                            <p:cTn dur="1" fill="hold">
                              <p:stCondLst>
                                <p:cond delay="0"/>
                              </p:stCondLst>
                            </p:cTn>
                            <p:tgtEl>
                              <p:spTgt spid="19"/>
                            </p:tgtEl>
                            <p:attrNameLst>
                              <p:attrName>style.visibility</p:attrName>
                            </p:attrNameLst>
                          </p:cBhvr>
                          <p:to>
                            <p:strVal val="visible"/>
                          </p:to>
                        </p:set>
                        <p:anim calcmode="lin" valueType="num" p14:bounceEnd="32000">
                          <p:cBhvr additive="base">
                            <p:cTn dur="750" fill="hold"/>
                            <p:tgtEl>
                              <p:spTgt spid="19"/>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14:presetBounceEnd="32000">
                      <p:stCondLst>
                        <p:cond delay="0"/>
                      </p:stCondLst>
                      <p:childTnLst>
                        <p:set>
                          <p:cBhvr>
                            <p:cTn dur="1" fill="hold">
                              <p:stCondLst>
                                <p:cond delay="0"/>
                              </p:stCondLst>
                            </p:cTn>
                            <p:tgtEl>
                              <p:spTgt spid="20"/>
                            </p:tgtEl>
                            <p:attrNameLst>
                              <p:attrName>style.visibility</p:attrName>
                            </p:attrNameLst>
                          </p:cBhvr>
                          <p:to>
                            <p:strVal val="visible"/>
                          </p:to>
                        </p:set>
                        <p:anim calcmode="lin" valueType="num" p14:bounceEnd="32000">
                          <p:cBhvr additive="base">
                            <p:cTn dur="750" fill="hold"/>
                            <p:tgtEl>
                              <p:spTgt spid="20"/>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14:presetBounceEnd="32000">
                      <p:stCondLst>
                        <p:cond delay="0"/>
                      </p:stCondLst>
                      <p:childTnLst>
                        <p:set>
                          <p:cBhvr>
                            <p:cTn dur="1" fill="hold">
                              <p:stCondLst>
                                <p:cond delay="0"/>
                              </p:stCondLst>
                            </p:cTn>
                            <p:tgtEl>
                              <p:spTgt spid="21"/>
                            </p:tgtEl>
                            <p:attrNameLst>
                              <p:attrName>style.visibility</p:attrName>
                            </p:attrNameLst>
                          </p:cBhvr>
                          <p:to>
                            <p:strVal val="visible"/>
                          </p:to>
                        </p:set>
                        <p:anim calcmode="lin" valueType="num" p14:bounceEnd="32000">
                          <p:cBhvr additive="base">
                            <p:cTn dur="750" fill="hold"/>
                            <p:tgtEl>
                              <p:spTgt spid="21"/>
                            </p:tgtEl>
                            <p:attrNameLst>
                              <p:attrName>ppt_x</p:attrName>
                            </p:attrNameLst>
                          </p:cBhvr>
                          <p:tavLst>
                            <p:tav tm="0">
                              <p:val>
                                <p:strVal val="#ppt_x"/>
                              </p:val>
                            </p:tav>
                            <p:tav tm="100000">
                              <p:val>
                                <p:strVal val="#ppt_x"/>
                              </p:val>
                            </p:tav>
                          </p:tavLst>
                        </p:anim>
                        <p:anim calcmode="lin" valueType="num" p14:bounceEnd="32000">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ppt_x"/>
                                              </p:val>
                                            </p:tav>
                                            <p:tav tm="100000">
                                              <p:val>
                                                <p:strVal val="#ppt_x"/>
                                              </p:val>
                                            </p:tav>
                                          </p:tavLst>
                                        </p:anim>
                                        <p:anim calcmode="lin" valueType="num">
                                          <p:cBhvr additive="base">
                                            <p:cTn id="8" dur="75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75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750" fill="hold"/>
                                            <p:tgtEl>
                                              <p:spTgt spid="17">
                                                <p:txEl>
                                                  <p:pRg st="0" end="0"/>
                                                </p:txEl>
                                              </p:spTgt>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750" fill="hold"/>
                                            <p:tgtEl>
                                              <p:spTgt spid="3"/>
                                            </p:tgtEl>
                                            <p:attrNameLst>
                                              <p:attrName>ppt_x</p:attrName>
                                            </p:attrNameLst>
                                          </p:cBhvr>
                                          <p:tavLst>
                                            <p:tav tm="0">
                                              <p:val>
                                                <p:strVal val="#ppt_x"/>
                                              </p:val>
                                            </p:tav>
                                            <p:tav tm="100000">
                                              <p:val>
                                                <p:strVal val="#ppt_x"/>
                                              </p:val>
                                            </p:tav>
                                          </p:tavLst>
                                        </p:anim>
                                        <p:anim calcmode="lin" valueType="num">
                                          <p:cBhvr additive="base">
                                            <p:cTn id="16" dur="75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decel="10000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750" fill="hold"/>
                                            <p:tgtEl>
                                              <p:spTgt spid="13"/>
                                            </p:tgtEl>
                                            <p:attrNameLst>
                                              <p:attrName>ppt_x</p:attrName>
                                            </p:attrNameLst>
                                          </p:cBhvr>
                                          <p:tavLst>
                                            <p:tav tm="0">
                                              <p:val>
                                                <p:strVal val="#ppt_x"/>
                                              </p:val>
                                            </p:tav>
                                            <p:tav tm="100000">
                                              <p:val>
                                                <p:strVal val="#ppt_x"/>
                                              </p:val>
                                            </p:tav>
                                          </p:tavLst>
                                        </p:anim>
                                        <p:anim calcmode="lin" valueType="num">
                                          <p:cBhvr additive="base">
                                            <p:cTn id="22" dur="750" fill="hold"/>
                                            <p:tgtEl>
                                              <p:spTgt spid="13"/>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anim calcmode="lin" valueType="num">
                                          <p:cBhvr additive="base">
                                            <p:cTn id="25" dur="75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26" dur="750" fill="hold"/>
                                            <p:tgtEl>
                                              <p:spTgt spid="18">
                                                <p:txEl>
                                                  <p:pRg st="0" end="0"/>
                                                </p:txEl>
                                              </p:spTgt>
                                            </p:tgtEl>
                                            <p:attrNameLst>
                                              <p:attrName>ppt_y</p:attrName>
                                            </p:attrNameLst>
                                          </p:cBhvr>
                                          <p:tavLst>
                                            <p:tav tm="0">
                                              <p:val>
                                                <p:strVal val="0-#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ppt_x"/>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decel="10000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750" fill="hold"/>
                                            <p:tgtEl>
                                              <p:spTgt spid="16"/>
                                            </p:tgtEl>
                                            <p:attrNameLst>
                                              <p:attrName>ppt_x</p:attrName>
                                            </p:attrNameLst>
                                          </p:cBhvr>
                                          <p:tavLst>
                                            <p:tav tm="0">
                                              <p:val>
                                                <p:strVal val="#ppt_x"/>
                                              </p:val>
                                            </p:tav>
                                            <p:tav tm="100000">
                                              <p:val>
                                                <p:strVal val="#ppt_x"/>
                                              </p:val>
                                            </p:tav>
                                          </p:tavLst>
                                        </p:anim>
                                        <p:anim calcmode="lin" valueType="num">
                                          <p:cBhvr additive="base">
                                            <p:cTn id="36" dur="750" fill="hold"/>
                                            <p:tgtEl>
                                              <p:spTgt spid="16"/>
                                            </p:tgtEl>
                                            <p:attrNameLst>
                                              <p:attrName>ppt_y</p:attrName>
                                            </p:attrNameLst>
                                          </p:cBhvr>
                                          <p:tavLst>
                                            <p:tav tm="0">
                                              <p:val>
                                                <p:strVal val="1+#ppt_h/2"/>
                                              </p:val>
                                            </p:tav>
                                            <p:tav tm="100000">
                                              <p:val>
                                                <p:strVal val="#ppt_y"/>
                                              </p:val>
                                            </p:tav>
                                          </p:tavLst>
                                        </p:anim>
                                      </p:childTnLst>
                                    </p:cTn>
                                  </p:par>
                                  <p:par>
                                    <p:cTn id="37" presetID="2" presetClass="entr" presetSubtype="1"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750" fill="hold"/>
                                            <p:tgtEl>
                                              <p:spTgt spid="19"/>
                                            </p:tgtEl>
                                            <p:attrNameLst>
                                              <p:attrName>ppt_x</p:attrName>
                                            </p:attrNameLst>
                                          </p:cBhvr>
                                          <p:tavLst>
                                            <p:tav tm="0">
                                              <p:val>
                                                <p:strVal val="#ppt_x"/>
                                              </p:val>
                                            </p:tav>
                                            <p:tav tm="100000">
                                              <p:val>
                                                <p:strVal val="#ppt_x"/>
                                              </p:val>
                                            </p:tav>
                                          </p:tavLst>
                                        </p:anim>
                                        <p:anim calcmode="lin" valueType="num">
                                          <p:cBhvr additive="base">
                                            <p:cTn id="40" dur="750" fill="hold"/>
                                            <p:tgtEl>
                                              <p:spTgt spid="19"/>
                                            </p:tgtEl>
                                            <p:attrNameLst>
                                              <p:attrName>ppt_y</p:attrName>
                                            </p:attrNameLst>
                                          </p:cBhvr>
                                          <p:tavLst>
                                            <p:tav tm="0">
                                              <p:val>
                                                <p:strVal val="0-#ppt_h/2"/>
                                              </p:val>
                                            </p:tav>
                                            <p:tav tm="100000">
                                              <p:val>
                                                <p:strVal val="#ppt_y"/>
                                              </p:val>
                                            </p:tav>
                                          </p:tavLst>
                                        </p:anim>
                                      </p:childTnLst>
                                    </p:cTn>
                                  </p:par>
                                  <p:par>
                                    <p:cTn id="41" presetID="2" presetClass="entr" presetSubtype="4" decel="100000" fill="hold" grpId="0" nodeType="with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additive="base">
                                            <p:cTn id="43" dur="750" fill="hold"/>
                                            <p:tgtEl>
                                              <p:spTgt spid="9"/>
                                            </p:tgtEl>
                                            <p:attrNameLst>
                                              <p:attrName>ppt_x</p:attrName>
                                            </p:attrNameLst>
                                          </p:cBhvr>
                                          <p:tavLst>
                                            <p:tav tm="0">
                                              <p:val>
                                                <p:strVal val="#ppt_x"/>
                                              </p:val>
                                            </p:tav>
                                            <p:tav tm="100000">
                                              <p:val>
                                                <p:strVal val="#ppt_x"/>
                                              </p:val>
                                            </p:tav>
                                          </p:tavLst>
                                        </p:anim>
                                        <p:anim calcmode="lin" valueType="num">
                                          <p:cBhvr additive="base">
                                            <p:cTn id="44" dur="75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decel="10000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ppt_x"/>
                                              </p:val>
                                            </p:tav>
                                            <p:tav tm="100000">
                                              <p:val>
                                                <p:strVal val="#ppt_x"/>
                                              </p:val>
                                            </p:tav>
                                          </p:tavLst>
                                        </p:anim>
                                        <p:anim calcmode="lin" valueType="num">
                                          <p:cBhvr additive="base">
                                            <p:cTn id="50" dur="750" fill="hold"/>
                                            <p:tgtEl>
                                              <p:spTgt spid="14"/>
                                            </p:tgtEl>
                                            <p:attrNameLst>
                                              <p:attrName>ppt_y</p:attrName>
                                            </p:attrNameLst>
                                          </p:cBhvr>
                                          <p:tavLst>
                                            <p:tav tm="0">
                                              <p:val>
                                                <p:strVal val="1+#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750" fill="hold"/>
                                            <p:tgtEl>
                                              <p:spTgt spid="20"/>
                                            </p:tgtEl>
                                            <p:attrNameLst>
                                              <p:attrName>ppt_x</p:attrName>
                                            </p:attrNameLst>
                                          </p:cBhvr>
                                          <p:tavLst>
                                            <p:tav tm="0">
                                              <p:val>
                                                <p:strVal val="#ppt_x"/>
                                              </p:val>
                                            </p:tav>
                                            <p:tav tm="100000">
                                              <p:val>
                                                <p:strVal val="#ppt_x"/>
                                              </p:val>
                                            </p:tav>
                                          </p:tavLst>
                                        </p:anim>
                                        <p:anim calcmode="lin" valueType="num">
                                          <p:cBhvr additive="base">
                                            <p:cTn id="54" dur="750" fill="hold"/>
                                            <p:tgtEl>
                                              <p:spTgt spid="20"/>
                                            </p:tgtEl>
                                            <p:attrNameLst>
                                              <p:attrName>ppt_y</p:attrName>
                                            </p:attrNameLst>
                                          </p:cBhvr>
                                          <p:tavLst>
                                            <p:tav tm="0">
                                              <p:val>
                                                <p:strVal val="0-#ppt_h/2"/>
                                              </p:val>
                                            </p:tav>
                                            <p:tav tm="100000">
                                              <p:val>
                                                <p:strVal val="#ppt_y"/>
                                              </p:val>
                                            </p:tav>
                                          </p:tavLst>
                                        </p:anim>
                                      </p:childTnLst>
                                    </p:cTn>
                                  </p:par>
                                  <p:par>
                                    <p:cTn id="55" presetID="2" presetClass="entr" presetSubtype="4" decel="10000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ppt_x"/>
                                              </p:val>
                                            </p:tav>
                                            <p:tav tm="100000">
                                              <p:val>
                                                <p:strVal val="#ppt_x"/>
                                              </p:val>
                                            </p:tav>
                                          </p:tavLst>
                                        </p:anim>
                                        <p:anim calcmode="lin" valueType="num">
                                          <p:cBhvr additive="base">
                                            <p:cTn id="58" dur="75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decel="10000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 calcmode="lin" valueType="num">
                                          <p:cBhvr additive="base">
                                            <p:cTn id="63" dur="750" fill="hold"/>
                                            <p:tgtEl>
                                              <p:spTgt spid="15"/>
                                            </p:tgtEl>
                                            <p:attrNameLst>
                                              <p:attrName>ppt_x</p:attrName>
                                            </p:attrNameLst>
                                          </p:cBhvr>
                                          <p:tavLst>
                                            <p:tav tm="0">
                                              <p:val>
                                                <p:strVal val="#ppt_x"/>
                                              </p:val>
                                            </p:tav>
                                            <p:tav tm="100000">
                                              <p:val>
                                                <p:strVal val="#ppt_x"/>
                                              </p:val>
                                            </p:tav>
                                          </p:tavLst>
                                        </p:anim>
                                        <p:anim calcmode="lin" valueType="num">
                                          <p:cBhvr additive="base">
                                            <p:cTn id="64" dur="750" fill="hold"/>
                                            <p:tgtEl>
                                              <p:spTgt spid="15"/>
                                            </p:tgtEl>
                                            <p:attrNameLst>
                                              <p:attrName>ppt_y</p:attrName>
                                            </p:attrNameLst>
                                          </p:cBhvr>
                                          <p:tavLst>
                                            <p:tav tm="0">
                                              <p:val>
                                                <p:strVal val="1+#ppt_h/2"/>
                                              </p:val>
                                            </p:tav>
                                            <p:tav tm="100000">
                                              <p:val>
                                                <p:strVal val="#ppt_y"/>
                                              </p:val>
                                            </p:tav>
                                          </p:tavLst>
                                        </p:anim>
                                      </p:childTnLst>
                                    </p:cTn>
                                  </p:par>
                                  <p:par>
                                    <p:cTn id="65" presetID="2" presetClass="entr" presetSubtype="1"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750" fill="hold"/>
                                            <p:tgtEl>
                                              <p:spTgt spid="21"/>
                                            </p:tgtEl>
                                            <p:attrNameLst>
                                              <p:attrName>ppt_x</p:attrName>
                                            </p:attrNameLst>
                                          </p:cBhvr>
                                          <p:tavLst>
                                            <p:tav tm="0">
                                              <p:val>
                                                <p:strVal val="#ppt_x"/>
                                              </p:val>
                                            </p:tav>
                                            <p:tav tm="100000">
                                              <p:val>
                                                <p:strVal val="#ppt_x"/>
                                              </p:val>
                                            </p:tav>
                                          </p:tavLst>
                                        </p:anim>
                                        <p:anim calcmode="lin" valueType="num">
                                          <p:cBhvr additive="base">
                                            <p:cTn id="68" dur="750" fill="hold"/>
                                            <p:tgtEl>
                                              <p:spTgt spid="21"/>
                                            </p:tgtEl>
                                            <p:attrNameLst>
                                              <p:attrName>ppt_y</p:attrName>
                                            </p:attrNameLst>
                                          </p:cBhvr>
                                          <p:tavLst>
                                            <p:tav tm="0">
                                              <p:val>
                                                <p:strVal val="0-#ppt_h/2"/>
                                              </p:val>
                                            </p:tav>
                                            <p:tav tm="100000">
                                              <p:val>
                                                <p:strVal val="#ppt_y"/>
                                              </p:val>
                                            </p:tav>
                                          </p:tavLst>
                                        </p:anim>
                                      </p:childTnLst>
                                    </p:cTn>
                                  </p:par>
                                  <p:par>
                                    <p:cTn id="69" presetID="2" presetClass="entr" presetSubtype="4" decel="10000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 calcmode="lin" valueType="num">
                                          <p:cBhvr additive="base">
                                            <p:cTn id="71" dur="750" fill="hold"/>
                                            <p:tgtEl>
                                              <p:spTgt spid="11"/>
                                            </p:tgtEl>
                                            <p:attrNameLst>
                                              <p:attrName>ppt_x</p:attrName>
                                            </p:attrNameLst>
                                          </p:cBhvr>
                                          <p:tavLst>
                                            <p:tav tm="0">
                                              <p:val>
                                                <p:strVal val="#ppt_x"/>
                                              </p:val>
                                            </p:tav>
                                            <p:tav tm="100000">
                                              <p:val>
                                                <p:strVal val="#ppt_x"/>
                                              </p:val>
                                            </p:tav>
                                          </p:tavLst>
                                        </p:anim>
                                        <p:anim calcmode="lin" valueType="num">
                                          <p:cBhvr additive="base">
                                            <p:cTn id="72"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p:tmplLst>
              <p:tmpl>
                <p:tnLst>
                  <p:par>
                    <p:cTn presetID="2" presetClass="entr" presetSubtype="4" decel="100000" fill="hold" nodeType="with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ppt_x"/>
                              </p:val>
                            </p:tav>
                            <p:tav tm="100000">
                              <p:val>
                                <p:strVal val="#ppt_x"/>
                              </p:val>
                            </p:tav>
                          </p:tavLst>
                        </p:anim>
                        <p:anim calcmode="lin" valueType="num">
                          <p:cBhvr additive="base">
                            <p:cTn dur="750" fill="hold"/>
                            <p:tgtEl>
                              <p:spTgt spid="3"/>
                            </p:tgtEl>
                            <p:attrNameLst>
                              <p:attrName>ppt_y</p:attrName>
                            </p:attrNameLst>
                          </p:cBhvr>
                          <p:tavLst>
                            <p:tav tm="0">
                              <p:val>
                                <p:strVal val="1+#ppt_h/2"/>
                              </p:val>
                            </p:tav>
                            <p:tav tm="100000">
                              <p:val>
                                <p:strVal val="#ppt_y"/>
                              </p:val>
                            </p:tav>
                          </p:tavLst>
                        </p:anim>
                      </p:childTnLst>
                    </p:cTn>
                  </p:par>
                </p:tnLst>
              </p:tmpl>
            </p:tmplLst>
          </p:bldP>
          <p:bldP spid="7" grpId="0" uiExpand="1">
            <p:tmplLst>
              <p:tmpl>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ppt_x"/>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9" grpId="0">
            <p:tmplLst>
              <p:tmpl>
                <p:tnLst>
                  <p:par>
                    <p:cTn presetID="2" presetClass="entr" presetSubtype="4" decel="100000" fill="hold" nodeType="withEffect">
                      <p:stCondLst>
                        <p:cond delay="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ppt_x"/>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10" grpId="0">
            <p:tmplLst>
              <p:tmpl>
                <p:tnLst>
                  <p:par>
                    <p:cTn presetID="2" presetClass="entr" presetSubtype="4" decel="100000" fill="hold" nodeType="withEffect">
                      <p:stCondLst>
                        <p:cond delay="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ppt_x"/>
                              </p:val>
                            </p:tav>
                            <p:tav tm="100000">
                              <p:val>
                                <p:strVal val="#ppt_x"/>
                              </p:val>
                            </p:tav>
                          </p:tavLst>
                        </p:anim>
                        <p:anim calcmode="lin" valueType="num">
                          <p:cBhvr additive="base">
                            <p:cTn dur="750" fill="hold"/>
                            <p:tgtEl>
                              <p:spTgt spid="10"/>
                            </p:tgtEl>
                            <p:attrNameLst>
                              <p:attrName>ppt_y</p:attrName>
                            </p:attrNameLst>
                          </p:cBhvr>
                          <p:tavLst>
                            <p:tav tm="0">
                              <p:val>
                                <p:strVal val="1+#ppt_h/2"/>
                              </p:val>
                            </p:tav>
                            <p:tav tm="100000">
                              <p:val>
                                <p:strVal val="#ppt_y"/>
                              </p:val>
                            </p:tav>
                          </p:tavLst>
                        </p:anim>
                      </p:childTnLst>
                    </p:cTn>
                  </p:par>
                </p:tnLst>
              </p:tmpl>
            </p:tmplLst>
          </p:bldP>
          <p:bldP spid="11" grpId="0">
            <p:tmplLst>
              <p:tmpl>
                <p:tnLst>
                  <p:par>
                    <p:cTn presetID="2" presetClass="entr" presetSubtype="4"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2" grpId="0" animBg="1"/>
          <p:bldP spid="13" grpId="0" animBg="1"/>
          <p:bldP spid="14" grpId="0" animBg="1"/>
          <p:bldP spid="15" grpId="0" animBg="1"/>
          <p:bldP spid="16" grpId="0" animBg="1"/>
          <p:bldP spid="17" grpId="0" uiExpand="1" build="p">
            <p:tmplLst>
              <p:tmpl lvl="1">
                <p:tnLst>
                  <p:par>
                    <p:cTn presetID="2" presetClass="entr" presetSubtype="1"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ppt_x"/>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8" grpId="0" uiExpand="1" build="p">
            <p:tmplLst>
              <p:tmpl lvl="1">
                <p:tnLst>
                  <p:par>
                    <p:cTn presetID="2" presetClass="entr" presetSubtype="1"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0-#ppt_h/2"/>
                              </p:val>
                            </p:tav>
                            <p:tav tm="100000">
                              <p:val>
                                <p:strVal val="#ppt_y"/>
                              </p:val>
                            </p:tav>
                          </p:tavLst>
                        </p:anim>
                      </p:childTnLst>
                    </p:cTn>
                  </p:par>
                </p:tnLst>
              </p:tmpl>
              <p:tmpl lvl="2">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750" fill="hold"/>
                            <p:tgtEl>
                              <p:spTgt spid="18"/>
                            </p:tgtEl>
                            <p:attrNameLst>
                              <p:attrName>ppt_x</p:attrName>
                            </p:attrNameLst>
                          </p:cBhvr>
                          <p:tavLst>
                            <p:tav tm="0">
                              <p:val>
                                <p:strVal val="#ppt_x"/>
                              </p:val>
                            </p:tav>
                            <p:tav tm="100000">
                              <p:val>
                                <p:strVal val="#ppt_x"/>
                              </p:val>
                            </p:tav>
                          </p:tavLst>
                        </p:anim>
                        <p:anim calcmode="lin" valueType="num">
                          <p:cBhvr additive="base">
                            <p:cTn dur="750" fill="hold"/>
                            <p:tgtEl>
                              <p:spTgt spid="18"/>
                            </p:tgtEl>
                            <p:attrNameLst>
                              <p:attrName>ppt_y</p:attrName>
                            </p:attrNameLst>
                          </p:cBhvr>
                          <p:tavLst>
                            <p:tav tm="0">
                              <p:val>
                                <p:strVal val="1+#ppt_h/2"/>
                              </p:val>
                            </p:tav>
                            <p:tav tm="100000">
                              <p:val>
                                <p:strVal val="#ppt_y"/>
                              </p:val>
                            </p:tav>
                          </p:tavLst>
                        </p:anim>
                      </p:childTnLst>
                    </p:cTn>
                  </p:par>
                </p:tnLst>
              </p:tmpl>
            </p:tmplLst>
          </p:bldP>
          <p:bldP spid="19" grpId="0">
            <p:tmplLst>
              <p:tmpl>
                <p:tnLst>
                  <p:par>
                    <p:cTn presetID="2" presetClass="entr" presetSubtype="1"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50" fill="hold"/>
                            <p:tgtEl>
                              <p:spTgt spid="19"/>
                            </p:tgtEl>
                            <p:attrNameLst>
                              <p:attrName>ppt_x</p:attrName>
                            </p:attrNameLst>
                          </p:cBhvr>
                          <p:tavLst>
                            <p:tav tm="0">
                              <p:val>
                                <p:strVal val="#ppt_x"/>
                              </p:val>
                            </p:tav>
                            <p:tav tm="100000">
                              <p:val>
                                <p:strVal val="#ppt_x"/>
                              </p:val>
                            </p:tav>
                          </p:tavLst>
                        </p:anim>
                        <p:anim calcmode="lin" valueType="num">
                          <p:cBhvr additive="base">
                            <p:cTn dur="750" fill="hold"/>
                            <p:tgtEl>
                              <p:spTgt spid="19"/>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1"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ppt_x"/>
                              </p:val>
                            </p:tav>
                            <p:tav tm="100000">
                              <p:val>
                                <p:strVal val="#ppt_x"/>
                              </p:val>
                            </p:tav>
                          </p:tavLst>
                        </p:anim>
                        <p:anim calcmode="lin" valueType="num">
                          <p:cBhvr additive="base">
                            <p:cTn dur="750" fill="hold"/>
                            <p:tgtEl>
                              <p:spTgt spid="20"/>
                            </p:tgtEl>
                            <p:attrNameLst>
                              <p:attrName>ppt_y</p:attrName>
                            </p:attrNameLst>
                          </p:cBhvr>
                          <p:tavLst>
                            <p:tav tm="0">
                              <p:val>
                                <p:strVal val="0-#ppt_h/2"/>
                              </p:val>
                            </p:tav>
                            <p:tav tm="100000">
                              <p:val>
                                <p:strVal val="#ppt_y"/>
                              </p:val>
                            </p:tav>
                          </p:tavLst>
                        </p:anim>
                      </p:childTnLst>
                    </p:cTn>
                  </p:par>
                </p:tnLst>
              </p:tmpl>
            </p:tmplLst>
          </p:bldP>
          <p:bldP spid="21" grpId="0">
            <p:tmplLst>
              <p:tmpl>
                <p:tnLst>
                  <p:par>
                    <p:cTn presetID="2" presetClass="entr" presetSubtype="1"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750" fill="hold"/>
                            <p:tgtEl>
                              <p:spTgt spid="21"/>
                            </p:tgtEl>
                            <p:attrNameLst>
                              <p:attrName>ppt_x</p:attrName>
                            </p:attrNameLst>
                          </p:cBhvr>
                          <p:tavLst>
                            <p:tav tm="0">
                              <p:val>
                                <p:strVal val="#ppt_x"/>
                              </p:val>
                            </p:tav>
                            <p:tav tm="100000">
                              <p:val>
                                <p:strVal val="#ppt_x"/>
                              </p:val>
                            </p:tav>
                          </p:tavLst>
                        </p:anim>
                        <p:anim calcmode="lin" valueType="num">
                          <p:cBhvr additive="base">
                            <p:cTn dur="750" fill="hold"/>
                            <p:tgtEl>
                              <p:spTgt spid="21"/>
                            </p:tgtEl>
                            <p:attrNameLst>
                              <p:attrName>ppt_y</p:attrName>
                            </p:attrNameLst>
                          </p:cBhvr>
                          <p:tavLst>
                            <p:tav tm="0">
                              <p:val>
                                <p:strVal val="0-#ppt_h/2"/>
                              </p:val>
                            </p:tav>
                            <p:tav tm="100000">
                              <p:val>
                                <p:strVal val="#ppt_y"/>
                              </p:val>
                            </p:tav>
                          </p:tavLst>
                        </p:anim>
                      </p:childTnLst>
                    </p:cTn>
                  </p:par>
                </p:tnLst>
              </p:tmpl>
            </p:tmplLst>
          </p:bldP>
        </p:bldLst>
      </p:timing>
    </mc:Fallback>
  </mc:AlternateContent>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3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dirty="0"/>
              <a:t>Click icon to add pictures or go online at…</a:t>
            </a:r>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8" name="Text Placeholder 6"/>
          <p:cNvSpPr>
            <a:spLocks noGrp="1"/>
          </p:cNvSpPr>
          <p:nvPr>
            <p:ph type="body" sz="quarter" idx="11"/>
          </p:nvPr>
        </p:nvSpPr>
        <p:spPr>
          <a:xfrm>
            <a:off x="0" y="342805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Text Placeholder 2"/>
          <p:cNvSpPr>
            <a:spLocks noGrp="1"/>
          </p:cNvSpPr>
          <p:nvPr>
            <p:ph type="body" sz="quarter" idx="19"/>
          </p:nvPr>
        </p:nvSpPr>
        <p:spPr>
          <a:xfrm>
            <a:off x="0" y="1554163"/>
            <a:ext cx="60960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ltLang="zh-CN"/>
              <a:t>Edit Master text styles</a:t>
            </a:r>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465193599"/>
      </p:ext>
    </p:extLst>
  </p:cSld>
  <p:clrMapOvr>
    <a:masterClrMapping/>
  </p:clrMapOvr>
  <p:transition spd="slow">
    <p:cove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ltLang="zh-CN"/>
              <a:t>Click icon to add picture</a:t>
            </a:r>
            <a:endParaRPr lang="en-US" dirty="0"/>
          </a:p>
        </p:txBody>
      </p:sp>
      <p:sp>
        <p:nvSpPr>
          <p:cNvPr id="4" name="Slide Number Placeholder 5"/>
          <p:cNvSpPr>
            <a:spLocks noGrp="1"/>
          </p:cNvSpPr>
          <p:nvPr>
            <p:ph type="sldNum" sz="quarter" idx="4"/>
          </p:nvPr>
        </p:nvSpPr>
        <p:spPr>
          <a:xfrm>
            <a:off x="11837561" y="6484937"/>
            <a:ext cx="387743" cy="365125"/>
          </a:xfrm>
          <a:prstGeom prst="rect">
            <a:avLst/>
          </a:prstGeom>
        </p:spPr>
        <p:txBody>
          <a:bodyPr vert="horz" lIns="91440" tIns="45720" rIns="91440" bIns="45720" rtlCol="0" anchor="ctr"/>
          <a:lstStyle>
            <a:lvl1pPr algn="r">
              <a:defRPr sz="1100">
                <a:solidFill>
                  <a:schemeClr val="bg1"/>
                </a:solidFill>
              </a:defRPr>
            </a:lvl1pPr>
          </a:lstStyle>
          <a:p>
            <a:fld id="{5AE1514C-5E56-4738-A1FF-4B1CFD2A3E36}" type="slidenum">
              <a:rPr lang="en-US" smtClean="0"/>
              <a:pPr/>
              <a:t>‹#›</a:t>
            </a:fld>
            <a:endParaRPr lang="en-US"/>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9" name="Text Placeholder 6"/>
          <p:cNvSpPr>
            <a:spLocks noGrp="1"/>
          </p:cNvSpPr>
          <p:nvPr>
            <p:ph type="body" sz="quarter" idx="11"/>
          </p:nvPr>
        </p:nvSpPr>
        <p:spPr>
          <a:xfrm>
            <a:off x="0" y="3429000"/>
            <a:ext cx="6096000" cy="2594043"/>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spcAft>
                <a:spcPts val="600"/>
              </a:spcAft>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 name="Text Placeholder 2"/>
          <p:cNvSpPr>
            <a:spLocks noGrp="1"/>
          </p:cNvSpPr>
          <p:nvPr>
            <p:ph type="body" sz="quarter" idx="19"/>
          </p:nvPr>
        </p:nvSpPr>
        <p:spPr>
          <a:xfrm>
            <a:off x="0" y="1554163"/>
            <a:ext cx="6096000" cy="548957"/>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ltLang="zh-CN"/>
              <a:t>Edit Master text styles</a:t>
            </a:r>
          </a:p>
        </p:txBody>
      </p:sp>
      <p:sp>
        <p:nvSpPr>
          <p:cNvPr id="12" name="Slide Number Placeholder 7"/>
          <p:cNvSpPr txBox="1">
            <a:spLocks/>
          </p:cNvSpPr>
          <p:nvPr userDrawn="1"/>
        </p:nvSpPr>
        <p:spPr>
          <a:xfrm>
            <a:off x="10343911" y="6498718"/>
            <a:ext cx="523406" cy="365125"/>
          </a:xfrm>
          <a:prstGeom prst="rect">
            <a:avLst/>
          </a:prstGeom>
        </p:spPr>
        <p:txBody>
          <a:bodyPr vert="horz" wrap="none" lIns="91440" tIns="45720" rIns="91440" bIns="45720" rtlCol="0" anchor="ctr"/>
          <a:lstStyle>
            <a:defPPr>
              <a:defRPr lang="en-US"/>
            </a:defPPr>
            <a:lvl1pPr marL="0" algn="r" defTabSz="914400" rtl="0" eaLnBrk="1" latinLnBrk="0" hangingPunct="1">
              <a:defRPr sz="12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997E989-D798-4C62-8E93-3D2D613C2488}" type="slidenum">
              <a:rPr lang="en-US" smtClean="0">
                <a:solidFill>
                  <a:schemeClr val="bg1"/>
                </a:solidFill>
              </a:rPr>
              <a:pPr/>
              <a:t>‹#›</a:t>
            </a:fld>
            <a:endParaRPr lang="en-US">
              <a:solidFill>
                <a:schemeClr val="bg1"/>
              </a:solidFill>
            </a:endParaRPr>
          </a:p>
        </p:txBody>
      </p:sp>
    </p:spTree>
    <p:extLst>
      <p:ext uri="{BB962C8B-B14F-4D97-AF65-F5344CB8AC3E}">
        <p14:creationId xmlns:p14="http://schemas.microsoft.com/office/powerpoint/2010/main" val="443957906"/>
      </p:ext>
    </p:extLst>
  </p:cSld>
  <p:clrMapOvr>
    <a:masterClrMapping/>
  </p:clrMapOvr>
  <p:transition spd="slow">
    <p:cove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_50-50 Right Photo Layou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6129304" y="0"/>
            <a:ext cx="6062696" cy="6856100"/>
          </a:xfrm>
          <a:blipFill>
            <a:blip r:embed="rId2"/>
            <a:srcRect/>
            <a:stretch>
              <a:fillRect/>
            </a:stretch>
          </a:blipFill>
        </p:spPr>
        <p:txBody>
          <a:bodyPr tIns="548640" anchor="ctr" anchorCtr="0">
            <a:noAutofit/>
          </a:bodyPr>
          <a:lstStyle>
            <a:lvl1pPr marL="0" indent="0" algn="ctr">
              <a:buNone/>
              <a:defRPr sz="3600" b="1" cap="none" baseline="0">
                <a:solidFill>
                  <a:srgbClr val="FFC000"/>
                </a:solidFill>
                <a:latin typeface="+mn-lt"/>
              </a:defRPr>
            </a:lvl1pPr>
          </a:lstStyle>
          <a:p>
            <a:r>
              <a:rPr lang="en-US" altLang="zh-CN"/>
              <a:t>Click icon to add picture</a:t>
            </a:r>
            <a:endParaRPr lang="en-US" dirty="0"/>
          </a:p>
        </p:txBody>
      </p:sp>
      <p:sp>
        <p:nvSpPr>
          <p:cNvPr id="7" name="Text Placeholder 6"/>
          <p:cNvSpPr>
            <a:spLocks noGrp="1"/>
          </p:cNvSpPr>
          <p:nvPr>
            <p:ph type="body" sz="quarter" idx="11"/>
          </p:nvPr>
        </p:nvSpPr>
        <p:spPr>
          <a:xfrm>
            <a:off x="0" y="3429000"/>
            <a:ext cx="6129304"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6"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3" name="Text Placeholder 2"/>
          <p:cNvSpPr>
            <a:spLocks noGrp="1"/>
          </p:cNvSpPr>
          <p:nvPr>
            <p:ph type="body" sz="quarter" idx="19"/>
          </p:nvPr>
        </p:nvSpPr>
        <p:spPr>
          <a:xfrm>
            <a:off x="0" y="1554163"/>
            <a:ext cx="6129304"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ltLang="zh-CN"/>
              <a:t>Edit Master text styles</a:t>
            </a:r>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888233458"/>
      </p:ext>
    </p:extLst>
  </p:cSld>
  <p:clrMapOvr>
    <a:masterClrMapping/>
  </p:clrMapOvr>
  <p:transition spd="slow">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ltLang="zh-CN"/>
              <a:t>Click icon to add picture</a:t>
            </a:r>
            <a:endParaRPr lang="en-US" dirty="0"/>
          </a:p>
        </p:txBody>
      </p:sp>
      <p:sp>
        <p:nvSpPr>
          <p:cNvPr id="8" name="Text Placeholder 6"/>
          <p:cNvSpPr>
            <a:spLocks noGrp="1"/>
          </p:cNvSpPr>
          <p:nvPr>
            <p:ph type="body" sz="quarter" idx="11"/>
          </p:nvPr>
        </p:nvSpPr>
        <p:spPr>
          <a:xfrm>
            <a:off x="6094443" y="3425619"/>
            <a:ext cx="6097555"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Text Placeholder 2"/>
          <p:cNvSpPr>
            <a:spLocks noGrp="1"/>
          </p:cNvSpPr>
          <p:nvPr>
            <p:ph type="body" sz="quarter" idx="19"/>
          </p:nvPr>
        </p:nvSpPr>
        <p:spPr>
          <a:xfrm>
            <a:off x="6094443" y="1554163"/>
            <a:ext cx="6097556" cy="535531"/>
          </a:xfrm>
        </p:spPr>
        <p:txBody>
          <a:bodyPr/>
          <a:lstStyle>
            <a:lvl1pPr algn="ctr">
              <a:defRPr sz="3600" b="0">
                <a:latin typeface="+mj-lt"/>
              </a:defRPr>
            </a:lvl1pPr>
            <a:lvl2pPr algn="ctr">
              <a:defRPr lang="en-US" sz="3200" b="0" kern="1200" dirty="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ltLang="zh-CN"/>
              <a:t>Edit Master text styles</a:t>
            </a:r>
          </a:p>
        </p:txBody>
      </p:sp>
      <p:sp>
        <p:nvSpPr>
          <p:cNvPr id="10"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79820170"/>
      </p:ext>
    </p:extLst>
  </p:cSld>
  <p:clrMapOvr>
    <a:masterClrMapping/>
  </p:clrMapOvr>
  <p:transition spd="slow">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a:off x="0" y="0"/>
            <a:ext cx="6094444" cy="6856100"/>
          </a:xfrm>
          <a:blipFill>
            <a:blip r:embed="rId2"/>
            <a:srcRect/>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ltLang="zh-CN"/>
              <a:t>Click icon to add picture</a:t>
            </a:r>
            <a:endParaRPr lang="en-US" dirty="0"/>
          </a:p>
        </p:txBody>
      </p:sp>
      <p:sp>
        <p:nvSpPr>
          <p:cNvPr id="8" name="Text Placeholder 6"/>
          <p:cNvSpPr>
            <a:spLocks noGrp="1"/>
          </p:cNvSpPr>
          <p:nvPr>
            <p:ph type="body" sz="quarter" idx="11"/>
          </p:nvPr>
        </p:nvSpPr>
        <p:spPr>
          <a:xfrm>
            <a:off x="6180534" y="3429000"/>
            <a:ext cx="6011466"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 name="Text Placeholder 2"/>
          <p:cNvSpPr>
            <a:spLocks noGrp="1"/>
          </p:cNvSpPr>
          <p:nvPr>
            <p:ph type="body" sz="quarter" idx="19"/>
          </p:nvPr>
        </p:nvSpPr>
        <p:spPr>
          <a:xfrm>
            <a:off x="6180534" y="1554163"/>
            <a:ext cx="5791200" cy="535531"/>
          </a:xfrm>
        </p:spPr>
        <p:txBody>
          <a:bodyPr/>
          <a:lstStyle>
            <a:lvl1pPr algn="ctr">
              <a:defRPr sz="3600" b="0">
                <a:latin typeface="+mj-lt"/>
              </a:defRPr>
            </a:lvl1pPr>
            <a:lvl2pPr algn="ctr">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0" indent="0" algn="ctr" defTabSz="914400" rtl="0" eaLnBrk="1" latinLnBrk="0" hangingPunct="1">
              <a:lnSpc>
                <a:spcPct val="90000"/>
              </a:lnSpc>
              <a:spcBef>
                <a:spcPts val="500"/>
              </a:spcBef>
              <a:buFont typeface="Arial" panose="020B0604020202020204" pitchFamily="34" charset="0"/>
              <a:buNone/>
            </a:pPr>
            <a:r>
              <a:rPr lang="en-US" altLang="zh-CN"/>
              <a:t>Edit Master text styles</a:t>
            </a:r>
          </a:p>
        </p:txBody>
      </p:sp>
      <p:sp>
        <p:nvSpPr>
          <p:cNvPr id="11" name="Content Placeholder 2"/>
          <p:cNvSpPr>
            <a:spLocks noGrp="1"/>
          </p:cNvSpPr>
          <p:nvPr>
            <p:ph idx="18" hasCustomPrompt="1"/>
          </p:nvPr>
        </p:nvSpPr>
        <p:spPr>
          <a:xfrm>
            <a:off x="77433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2"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176110"/>
      </p:ext>
    </p:extLst>
  </p:cSld>
  <p:clrMapOvr>
    <a:masterClrMapping/>
  </p:clrMapOvr>
  <p:transition spd="slow">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4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0"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ltLang="zh-CN"/>
              <a:t>Click icon to add picture</a:t>
            </a:r>
            <a:endParaRPr lang="en-US" dirty="0"/>
          </a:p>
        </p:txBody>
      </p:sp>
      <p:sp>
        <p:nvSpPr>
          <p:cNvPr id="7" name="Text Placeholder 6"/>
          <p:cNvSpPr>
            <a:spLocks noGrp="1"/>
          </p:cNvSpPr>
          <p:nvPr>
            <p:ph type="body" sz="quarter" idx="11"/>
          </p:nvPr>
        </p:nvSpPr>
        <p:spPr>
          <a:xfrm>
            <a:off x="6138266" y="3457545"/>
            <a:ext cx="6053733"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solidFill>
                  <a:schemeClr val="tx2"/>
                </a:soli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8" name="Text Placeholder 2"/>
          <p:cNvSpPr>
            <a:spLocks noGrp="1"/>
          </p:cNvSpPr>
          <p:nvPr>
            <p:ph type="body" sz="quarter" idx="19" hasCustomPrompt="1"/>
          </p:nvPr>
        </p:nvSpPr>
        <p:spPr>
          <a:xfrm>
            <a:off x="6138267"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50/50 photo layout</a:t>
            </a:r>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1628884554"/>
      </p:ext>
    </p:extLst>
  </p:cSld>
  <p:clrMapOvr>
    <a:masterClrMapping/>
  </p:clrMapOvr>
  <p:transition spd="slow">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50-50 Left Photo Layout with text">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bwMode="ltGray">
          <a:xfrm flipH="1">
            <a:off x="-1"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ltLang="zh-CN"/>
              <a:t>Click icon to add picture</a:t>
            </a:r>
            <a:endParaRPr lang="en-US" dirty="0"/>
          </a:p>
        </p:txBody>
      </p:sp>
      <p:sp>
        <p:nvSpPr>
          <p:cNvPr id="7" name="Text Placeholder 6"/>
          <p:cNvSpPr>
            <a:spLocks noGrp="1"/>
          </p:cNvSpPr>
          <p:nvPr>
            <p:ph type="body" sz="quarter" idx="11"/>
          </p:nvPr>
        </p:nvSpPr>
        <p:spPr>
          <a:xfrm>
            <a:off x="6096000" y="2356398"/>
            <a:ext cx="6096000" cy="2145203"/>
          </a:xfrm>
        </p:spPr>
        <p:txBody>
          <a:bodyPr anchor="ctr" anchorCtr="0"/>
          <a:lstStyle>
            <a:lvl1pPr algn="ctr" defTabSz="914400" rtl="0" eaLnBrk="1" latinLnBrk="0" hangingPunct="1">
              <a:lnSpc>
                <a:spcPct val="90000"/>
              </a:lnSpc>
              <a:spcBef>
                <a:spcPts val="2400"/>
              </a:spcBef>
              <a:spcAft>
                <a:spcPts val="6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spcBef>
                <a:spcPts val="0"/>
              </a:spcBef>
              <a:spcAft>
                <a:spcPts val="600"/>
              </a:spcAft>
              <a:defRPr sz="2800"/>
            </a:lvl2pPr>
            <a:lvl3pPr algn="ctr">
              <a:spcBef>
                <a:spcPts val="0"/>
              </a:spcBef>
              <a:spcAft>
                <a:spcPts val="600"/>
              </a:spcAft>
              <a:defRPr lang="en-US" sz="2400" b="0" kern="1200" dirty="0">
                <a:solidFill>
                  <a:schemeClr val="tx1">
                    <a:lumMod val="85000"/>
                    <a:lumOff val="15000"/>
                  </a:schemeClr>
                </a:solidFill>
                <a:latin typeface="+mn-lt"/>
                <a:ea typeface="+mn-ea"/>
                <a:cs typeface="+mn-cs"/>
              </a:defRPr>
            </a:lvl3pPr>
            <a:lvl4pPr algn="ctr">
              <a:spcBef>
                <a:spcPts val="0"/>
              </a:spcBef>
              <a:spcAft>
                <a:spcPts val="600"/>
              </a:spcAft>
              <a:defRPr sz="2000" b="1"/>
            </a:lvl4pPr>
            <a:lvl5pPr algn="ctr">
              <a:spcBef>
                <a:spcPts val="0"/>
              </a:spcBef>
              <a:spcAft>
                <a:spcPts val="600"/>
              </a:spcAft>
              <a:defRPr sz="1800"/>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9"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06054844"/>
      </p:ext>
    </p:extLst>
  </p:cSld>
  <p:clrMapOvr>
    <a:masterClrMapping/>
  </p:clrMapOvr>
  <p:transition spd="slow">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with number">
    <p:bg>
      <p:bgPr>
        <a:solidFill>
          <a:schemeClr val="tx2"/>
        </a:solidFill>
        <a:effectLst/>
      </p:bgPr>
    </p:bg>
    <p:spTree>
      <p:nvGrpSpPr>
        <p:cNvPr id="1" name=""/>
        <p:cNvGrpSpPr/>
        <p:nvPr/>
      </p:nvGrpSpPr>
      <p:grpSpPr>
        <a:xfrm>
          <a:off x="0" y="0"/>
          <a:ext cx="0" cy="0"/>
          <a:chOff x="0" y="0"/>
          <a:chExt cx="0" cy="0"/>
        </a:xfrm>
      </p:grpSpPr>
      <p:sp>
        <p:nvSpPr>
          <p:cNvPr id="19" name="Freeform: Shape 18"/>
          <p:cNvSpPr/>
          <p:nvPr userDrawn="1"/>
        </p:nvSpPr>
        <p:spPr>
          <a:xfrm>
            <a:off x="3803737" y="-65233"/>
            <a:ext cx="4584526" cy="2297766"/>
          </a:xfrm>
          <a:custGeom>
            <a:avLst/>
            <a:gdLst>
              <a:gd name="connsiteX0" fmla="*/ 278 w 4584526"/>
              <a:gd name="connsiteY0" fmla="*/ 0 h 2297766"/>
              <a:gd name="connsiteX1" fmla="*/ 4584248 w 4584526"/>
              <a:gd name="connsiteY1" fmla="*/ 0 h 2297766"/>
              <a:gd name="connsiteX2" fmla="*/ 4584526 w 4584526"/>
              <a:gd name="connsiteY2" fmla="*/ 5503 h 2297766"/>
              <a:gd name="connsiteX3" fmla="*/ 2292263 w 4584526"/>
              <a:gd name="connsiteY3" fmla="*/ 2297766 h 2297766"/>
              <a:gd name="connsiteX4" fmla="*/ 0 w 4584526"/>
              <a:gd name="connsiteY4" fmla="*/ 5503 h 2297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84526" h="2297766">
                <a:moveTo>
                  <a:pt x="278" y="0"/>
                </a:moveTo>
                <a:lnTo>
                  <a:pt x="4584248" y="0"/>
                </a:lnTo>
                <a:lnTo>
                  <a:pt x="4584526" y="5503"/>
                </a:lnTo>
                <a:cubicBezTo>
                  <a:pt x="4584526" y="1271485"/>
                  <a:pt x="3558245" y="2297766"/>
                  <a:pt x="2292263" y="2297766"/>
                </a:cubicBezTo>
                <a:cubicBezTo>
                  <a:pt x="1026281" y="2297766"/>
                  <a:pt x="0" y="1271485"/>
                  <a:pt x="0" y="5503"/>
                </a:cubicBezTo>
                <a:close/>
              </a:path>
            </a:pathLst>
          </a:custGeom>
          <a:solidFill>
            <a:srgbClr val="000000"/>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7" name="Footer Placeholder 4"/>
          <p:cNvSpPr txBox="1">
            <a:spLocks/>
          </p:cNvSpPr>
          <p:nvPr userDrawn="1"/>
        </p:nvSpPr>
        <p:spPr>
          <a:xfrm>
            <a:off x="4038600" y="6356350"/>
            <a:ext cx="4114800" cy="365125"/>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Segoe UI"/>
              <a:ea typeface="+mn-ea"/>
              <a:cs typeface="+mn-cs"/>
            </a:endParaRPr>
          </a:p>
        </p:txBody>
      </p:sp>
      <p:sp>
        <p:nvSpPr>
          <p:cNvPr id="3" name="Title 2"/>
          <p:cNvSpPr>
            <a:spLocks noGrp="1"/>
          </p:cNvSpPr>
          <p:nvPr>
            <p:ph type="title" hasCustomPrompt="1"/>
          </p:nvPr>
        </p:nvSpPr>
        <p:spPr>
          <a:xfrm>
            <a:off x="302995" y="3383280"/>
            <a:ext cx="11660405" cy="625641"/>
          </a:xfrm>
          <a:prstGeom prst="rect">
            <a:avLst/>
          </a:prstGeom>
        </p:spPr>
        <p:txBody>
          <a:bodyPr vert="horz" lIns="457200" tIns="45720" rIns="457200" bIns="45720" rtlCol="0" anchor="b">
            <a:noAutofit/>
          </a:bodyPr>
          <a:lstStyle>
            <a:lvl1pPr algn="ctr" defTabSz="914400" rtl="0" eaLnBrk="1" latinLnBrk="0" hangingPunct="1">
              <a:lnSpc>
                <a:spcPct val="90000"/>
              </a:lnSpc>
              <a:spcBef>
                <a:spcPct val="0"/>
              </a:spcBef>
              <a:buNone/>
              <a:defRPr lang="en-US" sz="4800" b="1" i="0" kern="1200" spc="40" baseline="0" dirty="0">
                <a:gradFill>
                  <a:gsLst>
                    <a:gs pos="0">
                      <a:schemeClr val="accent1">
                        <a:lumMod val="5000"/>
                        <a:lumOff val="95000"/>
                      </a:schemeClr>
                    </a:gs>
                    <a:gs pos="100000">
                      <a:schemeClr val="bg1"/>
                    </a:gs>
                  </a:gsLst>
                  <a:lin ang="5400000" scaled="1"/>
                </a:gradFill>
                <a:latin typeface="+mn-lt"/>
                <a:ea typeface="+mn-ea"/>
                <a:cs typeface="Segoe UI Semilight" panose="020B0402040204020203" pitchFamily="34" charset="0"/>
              </a:defRPr>
            </a:lvl1pPr>
          </a:lstStyle>
          <a:p>
            <a:pPr marL="0" marR="0" lvl="0" indent="0" fontAlgn="auto">
              <a:spcAft>
                <a:spcPts val="0"/>
              </a:spcAft>
              <a:buClrTx/>
              <a:buSzTx/>
              <a:buFontTx/>
              <a:tabLst/>
            </a:pPr>
            <a:r>
              <a:rPr lang="en-US" dirty="0"/>
              <a:t>CLICK TO EDIT MASTER TITLE STYLE</a:t>
            </a:r>
          </a:p>
        </p:txBody>
      </p:sp>
      <p:sp>
        <p:nvSpPr>
          <p:cNvPr id="22" name="Text Placeholder 3"/>
          <p:cNvSpPr>
            <a:spLocks noGrp="1"/>
          </p:cNvSpPr>
          <p:nvPr>
            <p:ph type="body" sz="quarter" idx="10" hasCustomPrompt="1"/>
          </p:nvPr>
        </p:nvSpPr>
        <p:spPr>
          <a:xfrm>
            <a:off x="3923323" y="186061"/>
            <a:ext cx="4376615" cy="627351"/>
          </a:xfrm>
        </p:spPr>
        <p:txBody>
          <a:bodyPr/>
          <a:lstStyle>
            <a:lvl1pPr algn="ctr">
              <a:defRPr sz="2000">
                <a:solidFill>
                  <a:schemeClr val="bg1"/>
                </a:solidFill>
              </a:defRPr>
            </a:lvl1pPr>
            <a:lvl2pPr algn="ctr">
              <a:defRPr sz="1400">
                <a:solidFill>
                  <a:schemeClr val="bg1"/>
                </a:solidFill>
              </a:defRPr>
            </a:lvl2pPr>
            <a:lvl3pPr algn="ctr">
              <a:defRPr>
                <a:solidFill>
                  <a:schemeClr val="bg1"/>
                </a:solidFill>
              </a:defRPr>
            </a:lvl3pPr>
            <a:lvl4pPr algn="ctr">
              <a:defRPr>
                <a:solidFill>
                  <a:schemeClr val="bg1"/>
                </a:solidFill>
              </a:defRPr>
            </a:lvl4pPr>
            <a:lvl5pPr>
              <a:defRPr>
                <a:solidFill>
                  <a:schemeClr val="bg1"/>
                </a:solidFill>
              </a:defRPr>
            </a:lvl5pPr>
          </a:lstStyle>
          <a:p>
            <a:pPr lvl="0"/>
            <a:r>
              <a:rPr lang="en-US" dirty="0"/>
              <a:t>Add Your Section Title Here</a:t>
            </a:r>
          </a:p>
          <a:p>
            <a:pPr lvl="1"/>
            <a:r>
              <a:rPr lang="en-US" dirty="0"/>
              <a:t>1</a:t>
            </a:r>
          </a:p>
        </p:txBody>
      </p:sp>
      <p:sp>
        <p:nvSpPr>
          <p:cNvPr id="23" name="Text Placeholder 3"/>
          <p:cNvSpPr>
            <a:spLocks noGrp="1"/>
          </p:cNvSpPr>
          <p:nvPr>
            <p:ph type="body" sz="quarter" idx="11" hasCustomPrompt="1"/>
          </p:nvPr>
        </p:nvSpPr>
        <p:spPr>
          <a:xfrm>
            <a:off x="304801" y="4206240"/>
            <a:ext cx="11658600" cy="424732"/>
          </a:xfrm>
        </p:spPr>
        <p:txBody>
          <a:bodyPr lIns="457200" rIns="457200"/>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kumimoji="0" lang="en-US" sz="2400" b="0" i="0" u="none" strike="noStrike" kern="1200" cap="none" spc="0" normalizeH="0" baseline="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85000"/>
                    <a:lumOff val="15000"/>
                  </a:srgbClr>
                </a:solidFill>
                <a:effectLst/>
                <a:uLnTx/>
                <a:uFillTx/>
                <a:latin typeface="Segoe UI Semilight" panose="020B0402040204020203" pitchFamily="34" charset="0"/>
                <a:ea typeface="+mn-ea"/>
                <a:cs typeface="Segoe UI Semilight" panose="020B0402040204020203" pitchFamily="34" charset="0"/>
              </a:rPr>
              <a:t>Add a short summary sentence here about title/statement above</a:t>
            </a:r>
          </a:p>
        </p:txBody>
      </p:sp>
      <p:sp>
        <p:nvSpPr>
          <p:cNvPr id="6" name="Text Placeholder 5"/>
          <p:cNvSpPr>
            <a:spLocks noGrp="1"/>
          </p:cNvSpPr>
          <p:nvPr>
            <p:ph type="body" sz="quarter" idx="12" hasCustomPrompt="1"/>
          </p:nvPr>
        </p:nvSpPr>
        <p:spPr>
          <a:xfrm>
            <a:off x="5737094" y="1007413"/>
            <a:ext cx="792205" cy="1200329"/>
          </a:xfrm>
        </p:spPr>
        <p:txBody>
          <a:bodyPr wrap="none" anchor="ctr"/>
          <a:lstStyle>
            <a:lvl1pPr algn="ctr">
              <a:defRPr kumimoji="0" lang="en-US" sz="8000" b="1" i="0" u="none" strike="noStrike" kern="1200" cap="none" spc="0" normalizeH="0" baseline="0" dirty="0">
                <a:ln>
                  <a:noFill/>
                </a:ln>
                <a:solidFill>
                  <a:schemeClr val="accent4"/>
                </a:solidFill>
                <a:effectLst/>
                <a:uLnTx/>
                <a:uFillTx/>
                <a:latin typeface="Segoe UI" panose="020B0502040204020203" pitchFamily="34" charset="0"/>
                <a:ea typeface="+mn-ea"/>
                <a:cs typeface="Segoe UI" panose="020B0502040204020203" pitchFamily="34" charset="0"/>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a:t>
            </a:r>
          </a:p>
        </p:txBody>
      </p:sp>
    </p:spTree>
    <p:extLst>
      <p:ext uri="{BB962C8B-B14F-4D97-AF65-F5344CB8AC3E}">
        <p14:creationId xmlns:p14="http://schemas.microsoft.com/office/powerpoint/2010/main" val="2641874877"/>
      </p:ext>
    </p:extLst>
  </p:cSld>
  <p:clrMapOvr>
    <a:masterClrMapping/>
  </p:clrMapOvr>
  <p:transition spd="slow">
    <p:cove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3_50-50 Left Photo Layout with text">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0" y="0"/>
            <a:ext cx="12190413" cy="6858000"/>
          </a:xfrm>
          <a:blipFill>
            <a:blip r:embed="rId2"/>
            <a:stretch>
              <a:fillRect/>
            </a:stretch>
          </a:blipFill>
        </p:spPr>
        <p:txBody>
          <a:bodyPr anchor="ctr" anchorCtr="0">
            <a:noAutofit/>
          </a:bodyPr>
          <a:lstStyle>
            <a:lvl1pPr algn="r">
              <a:defRPr baseline="0"/>
            </a:lvl1pPr>
          </a:lstStyle>
          <a:p>
            <a:r>
              <a:rPr lang="en-US" dirty="0"/>
              <a:t>Full Bleed Picture</a:t>
            </a:r>
          </a:p>
        </p:txBody>
      </p:sp>
      <p:sp>
        <p:nvSpPr>
          <p:cNvPr id="7" name="Content Placeholder 2"/>
          <p:cNvSpPr>
            <a:spLocks noGrp="1"/>
          </p:cNvSpPr>
          <p:nvPr>
            <p:ph idx="18" hasCustomPrompt="1"/>
          </p:nvPr>
        </p:nvSpPr>
        <p:spPr>
          <a:xfrm>
            <a:off x="1875949" y="419100"/>
            <a:ext cx="2377440" cy="840230"/>
          </a:xfrm>
        </p:spPr>
        <p:txBody>
          <a:bodyPr lIns="146304" rIns="146304"/>
          <a:lstStyle>
            <a:lvl1pPr marL="0" algn="ctr" defTabSz="914400" rtl="0" eaLnBrk="1" latinLnBrk="0" hangingPunct="1">
              <a:defRPr lang="en-US" sz="5400" kern="1200" dirty="0">
                <a:solidFill>
                  <a:schemeClr val="accent4"/>
                </a:solidFill>
                <a:latin typeface="Segoe UI Black" panose="020B0A02040204020203" pitchFamily="34" charset="0"/>
                <a:ea typeface="Segoe UI Black" panose="020B0A02040204020203" pitchFamily="34" charset="0"/>
                <a:cs typeface="Segoe UI Black" panose="020B0A02040204020203" pitchFamily="34" charset="0"/>
              </a:defRPr>
            </a:lvl1pPr>
            <a:lvl2pPr algn="ctr">
              <a:defRPr sz="2200">
                <a:solidFill>
                  <a:schemeClr val="tx1">
                    <a:lumMod val="75000"/>
                    <a:lumOff val="25000"/>
                  </a:schemeClr>
                </a:solidFill>
                <a:latin typeface="Segoe UI Semilight" panose="020B0402040204020203" pitchFamily="34" charset="0"/>
                <a:cs typeface="Segoe UI Semilight" panose="020B0402040204020203" pitchFamily="34" charset="0"/>
              </a:defRPr>
            </a:lvl2pPr>
            <a:lvl3pPr algn="ctr">
              <a:defRPr sz="1800"/>
            </a:lvl3pPr>
            <a:lvl4pPr algn="ctr">
              <a:defRPr sz="1800">
                <a:latin typeface="+mn-lt"/>
              </a:defRPr>
            </a:lvl4pPr>
            <a:lvl5pPr algn="ctr">
              <a:defRPr sz="1600">
                <a:latin typeface="+mn-lt"/>
              </a:defRPr>
            </a:lvl5pPr>
          </a:lstStyle>
          <a:p>
            <a:pPr lvl="0"/>
            <a:r>
              <a:rPr lang="en-US" dirty="0"/>
              <a:t>#</a:t>
            </a:r>
          </a:p>
        </p:txBody>
      </p:sp>
      <p:sp>
        <p:nvSpPr>
          <p:cNvPr id="11" name="Text Placeholder 6"/>
          <p:cNvSpPr>
            <a:spLocks noGrp="1"/>
          </p:cNvSpPr>
          <p:nvPr>
            <p:ph type="body" sz="quarter" idx="11"/>
          </p:nvPr>
        </p:nvSpPr>
        <p:spPr>
          <a:xfrm>
            <a:off x="304800" y="3429000"/>
            <a:ext cx="5960269" cy="2754087"/>
          </a:xfrm>
        </p:spPr>
        <p:txBody>
          <a:bodyPr anchor="t" anchorCtr="0"/>
          <a:lstStyle>
            <a:lvl1pPr algn="ctr" defTabSz="914400" rtl="0" eaLnBrk="1" latinLnBrk="0" hangingPunct="1">
              <a:lnSpc>
                <a:spcPct val="90000"/>
              </a:lnSpc>
              <a:spcBef>
                <a:spcPct val="0"/>
              </a:spcBef>
              <a:spcAft>
                <a:spcPts val="3000"/>
              </a:spcAft>
              <a:buNone/>
              <a:defRPr lang="en-US" sz="3600" b="0" i="0" kern="1200" spc="0" baseline="0" dirty="0">
                <a:gradFill>
                  <a:gsLst>
                    <a:gs pos="0">
                      <a:schemeClr val="tx2"/>
                    </a:gs>
                    <a:gs pos="100000">
                      <a:schemeClr val="tx2"/>
                    </a:gs>
                  </a:gsLst>
                  <a:lin ang="5400000" scaled="1"/>
                </a:gradFill>
                <a:latin typeface="Segoe UI Semibold" panose="020B0702040204020203" pitchFamily="34" charset="0"/>
                <a:ea typeface="+mn-ea"/>
                <a:cs typeface="Segoe UI Semibold" panose="020B0702040204020203" pitchFamily="34" charset="0"/>
              </a:defRPr>
            </a:lvl1pPr>
            <a:lvl2pPr algn="ctr">
              <a:defRPr sz="2800"/>
            </a:lvl2pPr>
            <a:lvl3pPr algn="ctr">
              <a:defRPr lang="en-US" sz="2400" b="0" kern="1200" dirty="0">
                <a:solidFill>
                  <a:schemeClr val="tx1">
                    <a:lumMod val="85000"/>
                    <a:lumOff val="15000"/>
                  </a:schemeClr>
                </a:solidFill>
                <a:latin typeface="+mn-lt"/>
                <a:ea typeface="+mn-ea"/>
                <a:cs typeface="+mn-cs"/>
              </a:defRPr>
            </a:lvl3pPr>
            <a:lvl4pPr algn="ctr">
              <a:defRPr sz="2000" b="1"/>
            </a:lvl4pPr>
            <a:lvl5pPr algn="ctr">
              <a:defRPr sz="1800"/>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2" name="Text Placeholder 2"/>
          <p:cNvSpPr>
            <a:spLocks noGrp="1"/>
          </p:cNvSpPr>
          <p:nvPr>
            <p:ph type="body" sz="quarter" idx="19" hasCustomPrompt="1"/>
          </p:nvPr>
        </p:nvSpPr>
        <p:spPr>
          <a:xfrm>
            <a:off x="304800" y="1554164"/>
            <a:ext cx="5875734" cy="535531"/>
          </a:xfrm>
        </p:spPr>
        <p:txBody>
          <a:bodyPr/>
          <a:lstStyle>
            <a:lvl1pPr algn="ctr">
              <a:defRPr sz="3600" b="0">
                <a:latin typeface="+mj-lt"/>
              </a:defRPr>
            </a:lvl1pPr>
            <a:lvl2pPr marL="0" indent="0" algn="ctr" defTabSz="914400" rtl="0" eaLnBrk="1" latinLnBrk="0" hangingPunct="1">
              <a:lnSpc>
                <a:spcPct val="90000"/>
              </a:lnSpc>
              <a:spcBef>
                <a:spcPts val="500"/>
              </a:spcBef>
              <a:buFont typeface="Arial" panose="020B0604020202020204" pitchFamily="34" charset="0"/>
              <a:buNone/>
              <a:defRPr lang="en-US" sz="3200" b="0" kern="1200" dirty="0" smtClean="0">
                <a:solidFill>
                  <a:schemeClr val="tx1">
                    <a:lumMod val="65000"/>
                    <a:lumOff val="35000"/>
                  </a:schemeClr>
                </a:solidFill>
                <a:latin typeface="+mj-lt"/>
                <a:ea typeface="+mn-ea"/>
                <a:cs typeface="+mn-cs"/>
              </a:defRPr>
            </a:lvl2pPr>
            <a:lvl3pPr algn="ctr">
              <a:defRPr/>
            </a:lvl3pPr>
            <a:lvl4pPr algn="ctr">
              <a:defRPr/>
            </a:lvl4pPr>
            <a:lvl5pPr algn="ctr">
              <a:defRPr/>
            </a:lvl5pPr>
          </a:lstStyle>
          <a:p>
            <a:pPr marL="0" lvl="1" indent="0" algn="ctr" defTabSz="914400" rtl="0" eaLnBrk="1" latinLnBrk="0" hangingPunct="1">
              <a:lnSpc>
                <a:spcPct val="90000"/>
              </a:lnSpc>
              <a:spcBef>
                <a:spcPts val="500"/>
              </a:spcBef>
              <a:buFont typeface="Arial" panose="020B0604020202020204" pitchFamily="34" charset="0"/>
              <a:buNone/>
            </a:pPr>
            <a:r>
              <a:rPr lang="en-US" dirty="0"/>
              <a:t>Headline</a:t>
            </a:r>
          </a:p>
        </p:txBody>
      </p:sp>
      <p:sp>
        <p:nvSpPr>
          <p:cNvPr id="13"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789140260"/>
      </p:ext>
    </p:extLst>
  </p:cSld>
  <p:clrMapOvr>
    <a:masterClrMapping/>
  </p:clrMapOvr>
  <p:transition spd="slow">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ltLang="zh-CN"/>
              <a:t>Click icon to add picture</a:t>
            </a:r>
            <a:endParaRPr lang="en-US"/>
          </a:p>
        </p:txBody>
      </p:sp>
      <p:sp>
        <p:nvSpPr>
          <p:cNvPr id="2" name="Title 1"/>
          <p:cNvSpPr>
            <a:spLocks noGrp="1"/>
          </p:cNvSpPr>
          <p:nvPr>
            <p:ph type="title"/>
          </p:nvPr>
        </p:nvSpPr>
        <p:spPr/>
        <p:txBody>
          <a:bodyPr/>
          <a:lstStyle/>
          <a:p>
            <a:r>
              <a:rPr lang="en-US" altLang="zh-CN"/>
              <a:t>Click to edit Master title style</a:t>
            </a:r>
            <a:endParaRPr lang="en-US" dirty="0"/>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669198123"/>
      </p:ext>
    </p:extLst>
  </p:cSld>
  <p:clrMapOvr>
    <a:masterClrMapping/>
  </p:clrMapOvr>
  <p:transition spd="slow">
    <p:cove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p:bgRef idx="1001">
        <a:schemeClr val="bg2"/>
      </p:bgRef>
    </p:bg>
    <p:spTree>
      <p:nvGrpSpPr>
        <p:cNvPr id="1" name=""/>
        <p:cNvGrpSpPr/>
        <p:nvPr/>
      </p:nvGrpSpPr>
      <p:grpSpPr>
        <a:xfrm>
          <a:off x="0" y="0"/>
          <a:ext cx="0" cy="0"/>
          <a:chOff x="0" y="0"/>
          <a:chExt cx="0" cy="0"/>
        </a:xfrm>
      </p:grpSpPr>
      <p:sp>
        <p:nvSpPr>
          <p:cNvPr id="7" name="Picture Placeholder 6"/>
          <p:cNvSpPr>
            <a:spLocks noGrp="1" noChangeAspect="1"/>
          </p:cNvSpPr>
          <p:nvPr>
            <p:ph type="pic" sz="quarter" idx="14"/>
          </p:nvPr>
        </p:nvSpPr>
        <p:spPr>
          <a:xfrm>
            <a:off x="0" y="0"/>
            <a:ext cx="12192000" cy="6858000"/>
          </a:xfrm>
        </p:spPr>
        <p:txBody>
          <a:bodyPr lIns="91440">
            <a:noAutofit/>
          </a:bodyPr>
          <a:lstStyle>
            <a:lvl1pPr algn="ctr">
              <a:defRPr/>
            </a:lvl1pPr>
          </a:lstStyle>
          <a:p>
            <a:r>
              <a:rPr lang="en-US" altLang="zh-CN" baseline="0"/>
              <a:t>Click icon to add picture</a:t>
            </a:r>
            <a:endParaRPr lang="en-US" dirty="0"/>
          </a:p>
        </p:txBody>
      </p:sp>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2" name="Title 1"/>
          <p:cNvSpPr>
            <a:spLocks noGrp="1"/>
          </p:cNvSpPr>
          <p:nvPr>
            <p:ph type="title" hasCustomPrompt="1"/>
          </p:nvPr>
        </p:nvSpPr>
        <p:spPr>
          <a:xfrm>
            <a:off x="966652" y="2567613"/>
            <a:ext cx="8804365" cy="1403495"/>
          </a:xfrm>
          <a:prstGeom prst="rect">
            <a:avLst/>
          </a:prstGeom>
        </p:spPr>
        <p:txBody>
          <a:bodyPr/>
          <a:lstStyle>
            <a:lvl1pPr algn="l">
              <a:defRPr lang="en-US" sz="8800" b="1" i="0" kern="1200" spc="100" dirty="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stStyle>
          <a:p>
            <a:r>
              <a:rPr lang="en-US" dirty="0"/>
              <a:t>CLICK TO EDIT</a:t>
            </a:r>
          </a:p>
        </p:txBody>
      </p:sp>
      <p:sp>
        <p:nvSpPr>
          <p:cNvPr id="5" name="Text Placeholder 4"/>
          <p:cNvSpPr>
            <a:spLocks noGrp="1"/>
          </p:cNvSpPr>
          <p:nvPr>
            <p:ph type="body" sz="quarter" idx="13" hasCustomPrompt="1"/>
          </p:nvPr>
        </p:nvSpPr>
        <p:spPr>
          <a:xfrm>
            <a:off x="1581150" y="3971108"/>
            <a:ext cx="9461500" cy="757130"/>
          </a:xfrm>
        </p:spPr>
        <p:txBody>
          <a:bodyPr/>
          <a:lstStyle>
            <a:lvl1pPr algn="l">
              <a:defRPr lang="en-US" sz="4800" b="1" i="0" kern="1200" spc="300" dirty="0" smtClean="0">
                <a:gradFill>
                  <a:gsLst>
                    <a:gs pos="0">
                      <a:schemeClr val="accent1">
                        <a:lumMod val="5000"/>
                        <a:lumOff val="95000"/>
                      </a:schemeClr>
                    </a:gs>
                    <a:gs pos="100000">
                      <a:srgbClr val="FFFFFF"/>
                    </a:gs>
                  </a:gsLst>
                  <a:lin ang="5400000" scaled="1"/>
                </a:gradFill>
                <a:latin typeface="+mn-lt"/>
                <a:ea typeface="+mn-ea"/>
                <a:cs typeface="Segoe UI Semilight" panose="020B0402040204020203" pitchFamily="34" charset="0"/>
              </a:defRPr>
            </a:lvl1pPr>
            <a:lvl2pPr algn="l">
              <a:defRPr/>
            </a:lvl2pPr>
            <a:lvl3pPr algn="l">
              <a:defRPr/>
            </a:lvl3pPr>
            <a:lvl4pPr algn="l">
              <a:defRPr/>
            </a:lvl4pPr>
            <a:lvl5pPr algn="l">
              <a:defRPr/>
            </a:lvl5pPr>
          </a:lstStyle>
          <a:p>
            <a:pPr lvl="0"/>
            <a:r>
              <a:rPr lang="en-US" dirty="0"/>
              <a:t>EDIT MASTER TEXT</a:t>
            </a:r>
          </a:p>
        </p:txBody>
      </p:sp>
    </p:spTree>
    <p:extLst>
      <p:ext uri="{BB962C8B-B14F-4D97-AF65-F5344CB8AC3E}">
        <p14:creationId xmlns:p14="http://schemas.microsoft.com/office/powerpoint/2010/main" val="4073567290"/>
      </p:ext>
    </p:extLst>
  </p:cSld>
  <p:clrMapOvr>
    <a:overrideClrMapping bg1="dk1" tx1="lt1" bg2="dk2" tx2="lt2" accent1="accent1" accent2="accent2" accent3="accent3" accent4="accent4" accent5="accent5" accent6="accent6" hlink="hlink" folHlink="folHlink"/>
  </p:clrMapOvr>
  <p:transition spd="slow">
    <p:cove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Blank with Pictur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3" name="Picture Placeholder 2"/>
          <p:cNvSpPr>
            <a:spLocks noGrp="1" noChangeAspect="1"/>
          </p:cNvSpPr>
          <p:nvPr>
            <p:ph type="pic" sz="quarter" idx="13"/>
          </p:nvPr>
        </p:nvSpPr>
        <p:spPr>
          <a:xfrm>
            <a:off x="0" y="0"/>
            <a:ext cx="12066954" cy="6858000"/>
          </a:xfrm>
        </p:spPr>
        <p:txBody>
          <a:bodyPr anchor="ctr">
            <a:noAutofit/>
          </a:bodyPr>
          <a:lstStyle>
            <a:lvl1pPr algn="ctr">
              <a:defRPr>
                <a:solidFill>
                  <a:schemeClr val="tx2"/>
                </a:solidFill>
              </a:defRPr>
            </a:lvl1pPr>
          </a:lstStyle>
          <a:p>
            <a:r>
              <a:rPr lang="en-US" altLang="zh-CN"/>
              <a:t>Click icon to add picture</a:t>
            </a:r>
            <a:endParaRPr lang="en-US" dirty="0"/>
          </a:p>
        </p:txBody>
      </p:sp>
    </p:spTree>
    <p:extLst>
      <p:ext uri="{BB962C8B-B14F-4D97-AF65-F5344CB8AC3E}">
        <p14:creationId xmlns:p14="http://schemas.microsoft.com/office/powerpoint/2010/main" val="1558395814"/>
      </p:ext>
    </p:extLst>
  </p:cSld>
  <p:clrMapOvr>
    <a:masterClrMapping/>
  </p:clrMapOvr>
  <p:transition spd="slow">
    <p:cove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Tree>
    <p:extLst>
      <p:ext uri="{BB962C8B-B14F-4D97-AF65-F5344CB8AC3E}">
        <p14:creationId xmlns:p14="http://schemas.microsoft.com/office/powerpoint/2010/main" val="3893648223"/>
      </p:ext>
    </p:extLst>
  </p:cSld>
  <p:clrMapOvr>
    <a:masterClrMapping/>
  </p:clrMapOvr>
  <p:transition spd="slow">
    <p:cove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steps">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914BDA58-9C93-4222-A4EC-4BEB46CE0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175"/>
            <a:ext cx="12192000" cy="6851649"/>
          </a:xfrm>
          <a:prstGeom prst="rect">
            <a:avLst/>
          </a:prstGeom>
        </p:spPr>
      </p:pic>
      <p:sp>
        <p:nvSpPr>
          <p:cNvPr id="4" name="Slide Number Placeholder 3"/>
          <p:cNvSpPr>
            <a:spLocks noGrp="1"/>
          </p:cNvSpPr>
          <p:nvPr>
            <p:ph type="sldNum" sz="quarter" idx="12"/>
          </p:nvPr>
        </p:nvSpPr>
        <p:spPr>
          <a:xfrm>
            <a:off x="11747687" y="6465381"/>
            <a:ext cx="431425" cy="365125"/>
          </a:xfrm>
          <a:prstGeom prst="rect">
            <a:avLst/>
          </a:prstGeom>
        </p:spPr>
        <p:txBody>
          <a:bodyPr/>
          <a:lstStyle/>
          <a:p>
            <a:fld id="{5AE1514C-5E56-4738-A1FF-4B1CFD2A3E36}" type="slidenum">
              <a:rPr lang="en-US" smtClean="0"/>
              <a:t>‹#›</a:t>
            </a:fld>
            <a:endParaRPr lang="en-US"/>
          </a:p>
        </p:txBody>
      </p:sp>
      <p:sp>
        <p:nvSpPr>
          <p:cNvPr id="6" name="TextBox 5">
            <a:hlinkClick r:id="rId3"/>
            <a:extLst>
              <a:ext uri="{FF2B5EF4-FFF2-40B4-BE49-F238E27FC236}">
                <a16:creationId xmlns="" xmlns:a16="http://schemas.microsoft.com/office/drawing/2014/main" id="{FC5E276D-531E-45A9-B450-EFEC62CDC8DF}"/>
              </a:ext>
            </a:extLst>
          </p:cNvPr>
          <p:cNvSpPr txBox="1"/>
          <p:nvPr userDrawn="1"/>
        </p:nvSpPr>
        <p:spPr>
          <a:xfrm>
            <a:off x="4961284" y="93791"/>
            <a:ext cx="2269433" cy="316517"/>
          </a:xfrm>
          <a:prstGeom prst="roundRect">
            <a:avLst>
              <a:gd name="adj" fmla="val 50000"/>
            </a:avLst>
          </a:prstGeom>
          <a:solidFill>
            <a:schemeClr val="accent4"/>
          </a:solidFill>
        </p:spPr>
        <p:txBody>
          <a:bodyPr wrap="square" lIns="0" rIns="0" rtlCol="0" anchor="ctr" anchorCtr="0">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chemeClr val="tx1"/>
                </a:solidFill>
                <a:effectLst/>
                <a:uLnTx/>
                <a:uFillTx/>
              </a:rPr>
              <a:t>Neal Creative  | click &amp; </a:t>
            </a:r>
            <a:r>
              <a:rPr kumimoji="0" lang="en-US" sz="1050" b="1" i="0" u="none" strike="noStrike" kern="0" cap="none" spc="0" normalizeH="0" baseline="0" noProof="0" dirty="0">
                <a:ln>
                  <a:noFill/>
                </a:ln>
                <a:solidFill>
                  <a:schemeClr val="tx1"/>
                </a:solidFill>
                <a:effectLst/>
                <a:uLnTx/>
                <a:uFillTx/>
              </a:rPr>
              <a:t>Learn more</a:t>
            </a:r>
          </a:p>
        </p:txBody>
      </p:sp>
      <p:sp>
        <p:nvSpPr>
          <p:cNvPr id="7" name="TextBox 6">
            <a:hlinkClick r:id="rId4"/>
            <a:extLst/>
          </p:cNvPr>
          <p:cNvSpPr txBox="1"/>
          <p:nvPr userDrawn="1"/>
        </p:nvSpPr>
        <p:spPr>
          <a:xfrm>
            <a:off x="0" y="6548363"/>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tx1"/>
                </a:solidFill>
              </a:rPr>
              <a:t>Neal Creative </a:t>
            </a:r>
            <a:r>
              <a:rPr lang="en-US" sz="900" kern="1200" dirty="0">
                <a:solidFill>
                  <a:schemeClr val="tx1"/>
                </a:solidFill>
                <a:latin typeface="+mn-lt"/>
                <a:ea typeface="+mn-ea"/>
                <a:cs typeface="+mn-cs"/>
              </a:rPr>
              <a:t>©</a:t>
            </a:r>
            <a:r>
              <a:rPr lang="en-US" sz="1000" baseline="0" dirty="0">
                <a:solidFill>
                  <a:schemeClr val="tx1"/>
                </a:solidFill>
              </a:rPr>
              <a:t> </a:t>
            </a:r>
            <a:endParaRPr lang="en-US" sz="1000" b="1" dirty="0">
              <a:solidFill>
                <a:schemeClr val="tx1"/>
              </a:solidFill>
            </a:endParaRPr>
          </a:p>
        </p:txBody>
      </p:sp>
      <p:grpSp>
        <p:nvGrpSpPr>
          <p:cNvPr id="8" name="Group 7">
            <a:extLst>
              <a:ext uri="{FF2B5EF4-FFF2-40B4-BE49-F238E27FC236}">
                <a16:creationId xmlns="" xmlns:a16="http://schemas.microsoft.com/office/drawing/2014/main" id="{EF273A61-5610-4355-89F3-7C90515BFCC9}"/>
              </a:ext>
            </a:extLst>
          </p:cNvPr>
          <p:cNvGrpSpPr/>
          <p:nvPr userDrawn="1"/>
        </p:nvGrpSpPr>
        <p:grpSpPr>
          <a:xfrm>
            <a:off x="5976075" y="3634505"/>
            <a:ext cx="1700633" cy="1798732"/>
            <a:chOff x="5976075" y="3634505"/>
            <a:chExt cx="1700633" cy="1798732"/>
          </a:xfrm>
        </p:grpSpPr>
        <p:pic>
          <p:nvPicPr>
            <p:cNvPr id="9" name="Picture 8">
              <a:extLst>
                <a:ext uri="{FF2B5EF4-FFF2-40B4-BE49-F238E27FC236}">
                  <a16:creationId xmlns="" xmlns:a16="http://schemas.microsoft.com/office/drawing/2014/main" id="{6A49345F-7A53-4131-8BB4-087032A6CCD0}"/>
                </a:ext>
              </a:extLst>
            </p:cNvPr>
            <p:cNvPicPr>
              <a:picLocks noChangeAspect="1"/>
            </p:cNvPicPr>
            <p:nvPr/>
          </p:nvPicPr>
          <p:blipFill rotWithShape="1">
            <a:blip r:embed="rId5" cstate="screen">
              <a:extLst>
                <a:ext uri="{28A0092B-C50C-407E-A947-70E740481C1C}">
                  <a14:useLocalDpi xmlns:a14="http://schemas.microsoft.com/office/drawing/2010/main" val="0"/>
                </a:ext>
              </a:extLst>
            </a:blip>
            <a:srcRect/>
            <a:stretch/>
          </p:blipFill>
          <p:spPr>
            <a:xfrm>
              <a:off x="6061135" y="4142336"/>
              <a:ext cx="860601" cy="1290901"/>
            </a:xfrm>
            <a:prstGeom prst="rect">
              <a:avLst/>
            </a:prstGeom>
          </p:spPr>
        </p:pic>
        <p:sp>
          <p:nvSpPr>
            <p:cNvPr id="10" name="TextBox 9">
              <a:extLst>
                <a:ext uri="{FF2B5EF4-FFF2-40B4-BE49-F238E27FC236}">
                  <a16:creationId xmlns="" xmlns:a16="http://schemas.microsoft.com/office/drawing/2014/main" id="{5596D35F-1F19-4447-829C-790DF2B8D2DD}"/>
                </a:ext>
              </a:extLst>
            </p:cNvPr>
            <p:cNvSpPr txBox="1"/>
            <p:nvPr/>
          </p:nvSpPr>
          <p:spPr>
            <a:xfrm>
              <a:off x="5976075" y="3634505"/>
              <a:ext cx="1700633" cy="507831"/>
            </a:xfrm>
            <a:prstGeom prst="rect">
              <a:avLst/>
            </a:prstGeom>
            <a:noFill/>
          </p:spPr>
          <p:txBody>
            <a:bodyPr wrap="square" rtlCol="0">
              <a:spAutoFit/>
            </a:bodyPr>
            <a:lstStyle/>
            <a:p>
              <a:r>
                <a:rPr lang="en-US" sz="900" dirty="0">
                  <a:solidFill>
                    <a:schemeClr val="tx1">
                      <a:lumMod val="65000"/>
                      <a:lumOff val="35000"/>
                    </a:schemeClr>
                  </a:solidFill>
                </a:rPr>
                <a:t>TIP </a:t>
              </a:r>
              <a:r>
                <a:rPr lang="en-US" sz="900" dirty="0">
                  <a:solidFill>
                    <a:schemeClr val="tx1">
                      <a:lumMod val="65000"/>
                      <a:lumOff val="35000"/>
                    </a:schemeClr>
                  </a:solidFill>
                  <a:latin typeface="Calibri" panose="020F0502020204030204" pitchFamily="34" charset="0"/>
                  <a:cs typeface="Calibri" panose="020F0502020204030204" pitchFamily="34" charset="0"/>
                </a:rPr>
                <a:t>│ Use the built-in c</a:t>
              </a:r>
              <a:r>
                <a:rPr lang="en-US" sz="900" dirty="0">
                  <a:solidFill>
                    <a:schemeClr val="tx1">
                      <a:lumMod val="65000"/>
                      <a:lumOff val="35000"/>
                    </a:schemeClr>
                  </a:solidFill>
                </a:rPr>
                <a:t>olor palette with green and yellow for callouts and accents</a:t>
              </a:r>
            </a:p>
          </p:txBody>
        </p:sp>
      </p:grpSp>
    </p:spTree>
    <p:extLst>
      <p:ext uri="{BB962C8B-B14F-4D97-AF65-F5344CB8AC3E}">
        <p14:creationId xmlns:p14="http://schemas.microsoft.com/office/powerpoint/2010/main" val="2853556749"/>
      </p:ext>
    </p:extLst>
  </p:cSld>
  <p:clrMapOvr>
    <a:masterClrMapping/>
  </p:clrMapOvr>
  <p:transition spd="slow">
    <p:cove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_TITLE OR TRANSITION">
    <p:bg>
      <p:bgPr>
        <a:solidFill>
          <a:schemeClr val="bg2"/>
        </a:solidFill>
        <a:effectLst/>
      </p:bgPr>
    </p:bg>
    <p:spTree>
      <p:nvGrpSpPr>
        <p:cNvPr id="1" name=""/>
        <p:cNvGrpSpPr/>
        <p:nvPr/>
      </p:nvGrpSpPr>
      <p:grpSpPr>
        <a:xfrm>
          <a:off x="0" y="0"/>
          <a:ext cx="0" cy="0"/>
          <a:chOff x="0" y="0"/>
          <a:chExt cx="0" cy="0"/>
        </a:xfrm>
      </p:grpSpPr>
      <p:sp>
        <p:nvSpPr>
          <p:cNvPr id="18" name="Oval 17"/>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9" name="Oval 18"/>
          <p:cNvSpPr/>
          <p:nvPr userDrawn="1"/>
        </p:nvSpPr>
        <p:spPr>
          <a:xfrm>
            <a:off x="1219939" y="-739444"/>
            <a:ext cx="9107555" cy="9034439"/>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1" name="Oval 20"/>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2" name="Oval 21"/>
          <p:cNvSpPr/>
          <p:nvPr userDrawn="1"/>
        </p:nvSpPr>
        <p:spPr>
          <a:xfrm>
            <a:off x="5907634" y="3213970"/>
            <a:ext cx="2805809" cy="2783284"/>
          </a:xfrm>
          <a:prstGeom prst="ellipse">
            <a:avLst/>
          </a:prstGeom>
          <a:noFill/>
          <a:ln w="19050" cap="flat" cmpd="sng" algn="ctr">
            <a:solidFill>
              <a:srgbClr val="75D1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 name="Title 1"/>
          <p:cNvSpPr>
            <a:spLocks noGrp="1"/>
          </p:cNvSpPr>
          <p:nvPr>
            <p:ph type="ctrTitle" hasCustomPrompt="1"/>
          </p:nvPr>
        </p:nvSpPr>
        <p:spPr>
          <a:xfrm>
            <a:off x="1219939" y="916229"/>
            <a:ext cx="9107555" cy="3632325"/>
          </a:xfrm>
          <a:prstGeom prst="rect">
            <a:avLst/>
          </a:prstGeom>
          <a:noFill/>
        </p:spPr>
        <p:txBody>
          <a:bodyPr anchor="b"/>
          <a:lstStyle>
            <a:lvl1pPr algn="ctr" defTabSz="914400" rtl="0" eaLnBrk="1" latinLnBrk="0" hangingPunct="1">
              <a:lnSpc>
                <a:spcPct val="90000"/>
              </a:lnSpc>
              <a:spcBef>
                <a:spcPct val="0"/>
              </a:spcBef>
              <a:buNone/>
              <a:defRPr lang="en-US" sz="8000" b="1" i="0" kern="1200" spc="-300" dirty="0">
                <a:gradFill>
                  <a:gsLst>
                    <a:gs pos="0">
                      <a:schemeClr val="accent1">
                        <a:lumMod val="5000"/>
                        <a:lumOff val="95000"/>
                      </a:schemeClr>
                    </a:gs>
                    <a:gs pos="100000">
                      <a:schemeClr val="tx1"/>
                    </a:gs>
                  </a:gsLst>
                  <a:lin ang="5400000" scaled="1"/>
                </a:gradFill>
                <a:latin typeface="+mn-lt"/>
                <a:ea typeface="+mn-ea"/>
                <a:cs typeface="Segoe UI Semilight" panose="020B0402040204020203" pitchFamily="34" charset="0"/>
              </a:defRPr>
            </a:lvl1pPr>
          </a:lstStyle>
          <a:p>
            <a:r>
              <a:rPr lang="en-US" dirty="0"/>
              <a:t>CLICK TO EDIT TITLE</a:t>
            </a:r>
          </a:p>
        </p:txBody>
      </p:sp>
      <p:sp>
        <p:nvSpPr>
          <p:cNvPr id="7" name="TextBox 6">
            <a:hlinkClick r:id="rId2"/>
            <a:extLst>
              <a:ext uri="{FF2B5EF4-FFF2-40B4-BE49-F238E27FC236}">
                <a16:creationId xmlns="" xmlns:a16="http://schemas.microsoft.com/office/drawing/2014/main" id="{B60F28C6-9BA0-4632-B8B5-5A793D03AFC7}"/>
              </a:ext>
            </a:extLst>
          </p:cNvPr>
          <p:cNvSpPr txBox="1"/>
          <p:nvPr userDrawn="1"/>
        </p:nvSpPr>
        <p:spPr>
          <a:xfrm>
            <a:off x="9005881" y="6316156"/>
            <a:ext cx="2466220" cy="367873"/>
          </a:xfrm>
          <a:prstGeom prst="roundRect">
            <a:avLst>
              <a:gd name="adj" fmla="val 50000"/>
            </a:avLst>
          </a:prstGeom>
          <a:solidFill>
            <a:schemeClr val="accent2"/>
          </a:solidFill>
        </p:spPr>
        <p:txBody>
          <a:bodyPr wrap="none" rtlCol="0">
            <a:spAutoFit/>
          </a:bodyPr>
          <a:lstStyle/>
          <a:p>
            <a:r>
              <a:rPr lang="en-US" sz="1100" dirty="0">
                <a:solidFill>
                  <a:schemeClr val="tx1"/>
                </a:solidFill>
              </a:rPr>
              <a:t>Neal Creative</a:t>
            </a:r>
            <a:r>
              <a:rPr lang="en-US" sz="1100" baseline="0" dirty="0">
                <a:solidFill>
                  <a:schemeClr val="tx1"/>
                </a:solidFill>
              </a:rPr>
              <a:t>  | click &amp; </a:t>
            </a:r>
            <a:r>
              <a:rPr lang="en-US" sz="1100" b="1" baseline="0" dirty="0">
                <a:solidFill>
                  <a:schemeClr val="tx1"/>
                </a:solidFill>
              </a:rPr>
              <a:t>Learn more</a:t>
            </a:r>
            <a:endParaRPr lang="en-US" sz="1100" b="1" dirty="0">
              <a:solidFill>
                <a:schemeClr val="tx1"/>
              </a:solidFill>
            </a:endParaRPr>
          </a:p>
        </p:txBody>
      </p:sp>
      <p:sp>
        <p:nvSpPr>
          <p:cNvPr id="8" name="TextBox 7">
            <a:hlinkClick r:id="rId2"/>
            <a:extLst>
              <a:ext uri="{FF2B5EF4-FFF2-40B4-BE49-F238E27FC236}">
                <a16:creationId xmlns="" xmlns:a16="http://schemas.microsoft.com/office/drawing/2014/main" id="{E516C148-33F4-423B-AB9D-096AA82E12F1}"/>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2">
                    <a:lumMod val="50000"/>
                  </a:schemeClr>
                </a:solidFill>
              </a:rPr>
              <a:t>Neal Creative </a:t>
            </a:r>
            <a:r>
              <a:rPr lang="en-US" sz="900" kern="1200" dirty="0">
                <a:solidFill>
                  <a:schemeClr val="bg2">
                    <a:lumMod val="50000"/>
                  </a:schemeClr>
                </a:solidFill>
                <a:latin typeface="+mn-lt"/>
                <a:ea typeface="+mn-ea"/>
                <a:cs typeface="+mn-cs"/>
              </a:rPr>
              <a:t>©</a:t>
            </a:r>
            <a:r>
              <a:rPr lang="en-US" sz="1000" baseline="0" dirty="0">
                <a:solidFill>
                  <a:schemeClr val="bg2">
                    <a:lumMod val="50000"/>
                  </a:schemeClr>
                </a:solidFill>
              </a:rPr>
              <a:t> </a:t>
            </a:r>
            <a:endParaRPr lang="en-US" sz="1000" b="1" dirty="0">
              <a:solidFill>
                <a:schemeClr val="bg2">
                  <a:lumMod val="50000"/>
                </a:schemeClr>
              </a:solidFill>
            </a:endParaRPr>
          </a:p>
        </p:txBody>
      </p:sp>
    </p:spTree>
    <p:extLst>
      <p:ext uri="{BB962C8B-B14F-4D97-AF65-F5344CB8AC3E}">
        <p14:creationId xmlns:p14="http://schemas.microsoft.com/office/powerpoint/2010/main" val="586620223"/>
      </p:ext>
    </p:extLst>
  </p:cSld>
  <p:clrMapOvr>
    <a:overrideClrMapping bg1="dk1" tx1="lt1" bg2="dk2" tx2="lt2" accent1="accent1" accent2="accent2" accent3="accent3" accent4="accent4" accent5="accent5" accent6="accent6" hlink="hlink" folHlink="folHlink"/>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par>
                                <p:cTn id="10" presetID="10" presetClass="exit" presetSubtype="0" fill="hold" grpId="1" nodeType="withEffect">
                                  <p:stCondLst>
                                    <p:cond delay="25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53" presetClass="entr" presetSubtype="16" fill="hold" grpId="0"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10" presetClass="exit" presetSubtype="0" fill="hold" grpId="1" nodeType="withEffect">
                                  <p:stCondLst>
                                    <p:cond delay="500"/>
                                  </p:stCondLst>
                                  <p:childTnLst>
                                    <p:animEffect transition="out" filter="fade">
                                      <p:cBhvr>
                                        <p:cTn id="19" dur="500"/>
                                        <p:tgtEl>
                                          <p:spTgt spid="19"/>
                                        </p:tgtEl>
                                      </p:cBhvr>
                                    </p:animEffect>
                                    <p:set>
                                      <p:cBhvr>
                                        <p:cTn id="20" dur="1" fill="hold">
                                          <p:stCondLst>
                                            <p:cond delay="499"/>
                                          </p:stCondLst>
                                        </p:cTn>
                                        <p:tgtEl>
                                          <p:spTgt spid="19"/>
                                        </p:tgtEl>
                                        <p:attrNameLst>
                                          <p:attrName>style.visibility</p:attrName>
                                        </p:attrNameLst>
                                      </p:cBhvr>
                                      <p:to>
                                        <p:strVal val="hidden"/>
                                      </p:to>
                                    </p:set>
                                  </p:childTnLst>
                                </p:cTn>
                              </p:par>
                              <p:par>
                                <p:cTn id="21" presetID="53" presetClass="entr" presetSubtype="16"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par>
                                <p:cTn id="26" presetID="10" presetClass="exit" presetSubtype="0" fill="hold" grpId="1" nodeType="withEffect">
                                  <p:stCondLst>
                                    <p:cond delay="250"/>
                                  </p:stCondLst>
                                  <p:childTnLst>
                                    <p:animEffect transition="out" filter="fade">
                                      <p:cBhvr>
                                        <p:cTn id="27" dur="500"/>
                                        <p:tgtEl>
                                          <p:spTgt spid="21"/>
                                        </p:tgtEl>
                                      </p:cBhvr>
                                    </p:animEffect>
                                    <p:set>
                                      <p:cBhvr>
                                        <p:cTn id="28" dur="1" fill="hold">
                                          <p:stCondLst>
                                            <p:cond delay="499"/>
                                          </p:stCondLst>
                                        </p:cTn>
                                        <p:tgtEl>
                                          <p:spTgt spid="21"/>
                                        </p:tgtEl>
                                        <p:attrNameLst>
                                          <p:attrName>style.visibility</p:attrName>
                                        </p:attrNameLst>
                                      </p:cBhvr>
                                      <p:to>
                                        <p:strVal val="hidden"/>
                                      </p:to>
                                    </p:set>
                                  </p:childTnLst>
                                </p:cTn>
                              </p:par>
                              <p:par>
                                <p:cTn id="29" presetID="53" presetClass="entr" presetSubtype="16" fill="hold" grpId="0" nodeType="withEffect">
                                  <p:stCondLst>
                                    <p:cond delay="25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animEffect transition="in" filter="fade">
                                      <p:cBhvr>
                                        <p:cTn id="33" dur="500"/>
                                        <p:tgtEl>
                                          <p:spTgt spid="22"/>
                                        </p:tgtEl>
                                      </p:cBhvr>
                                    </p:animEffect>
                                  </p:childTnLst>
                                </p:cTn>
                              </p:par>
                              <p:par>
                                <p:cTn id="34" presetID="10" presetClass="exit" presetSubtype="0" fill="hold" grpId="1" nodeType="withEffect">
                                  <p:stCondLst>
                                    <p:cond delay="500"/>
                                  </p:stCondLst>
                                  <p:childTnLst>
                                    <p:animEffect transition="out" filter="fade">
                                      <p:cBhvr>
                                        <p:cTn id="35" dur="500"/>
                                        <p:tgtEl>
                                          <p:spTgt spid="22"/>
                                        </p:tgtEl>
                                      </p:cBhvr>
                                    </p:animEffect>
                                    <p:set>
                                      <p:cBhvr>
                                        <p:cTn id="36" dur="1" fill="hold">
                                          <p:stCondLst>
                                            <p:cond delay="4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9" grpId="0" animBg="1"/>
      <p:bldP spid="19" grpId="1" animBg="1"/>
      <p:bldP spid="21" grpId="0" animBg="1"/>
      <p:bldP spid="21" grpId="1" animBg="1"/>
      <p:bldP spid="22" grpId="0" animBg="1"/>
      <p:bldP spid="22" grpId="1"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5_Callout with small Non-bulleted">
    <p:spTree>
      <p:nvGrpSpPr>
        <p:cNvPr id="1" name=""/>
        <p:cNvGrpSpPr/>
        <p:nvPr/>
      </p:nvGrpSpPr>
      <p:grpSpPr>
        <a:xfrm>
          <a:off x="0" y="0"/>
          <a:ext cx="0" cy="0"/>
          <a:chOff x="0" y="0"/>
          <a:chExt cx="0" cy="0"/>
        </a:xfrm>
      </p:grpSpPr>
      <p:sp>
        <p:nvSpPr>
          <p:cNvPr id="10" name="Rectangle 9"/>
          <p:cNvSpPr/>
          <p:nvPr userDrawn="1"/>
        </p:nvSpPr>
        <p:spPr>
          <a:xfrm>
            <a:off x="0" y="0"/>
            <a:ext cx="12192000" cy="297484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269240" y="3367878"/>
            <a:ext cx="5192775" cy="1830245"/>
          </a:xfrm>
        </p:spPr>
        <p:txBody>
          <a:bodyPr wrap="square">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3137" kern="1200" spc="0" baseline="0" dirty="0">
                <a:gradFill>
                  <a:gsLst>
                    <a:gs pos="1250">
                      <a:schemeClr val="tx2"/>
                    </a:gs>
                    <a:gs pos="99000">
                      <a:schemeClr val="tx2"/>
                    </a:gs>
                  </a:gsLst>
                  <a:lin ang="5400000" scaled="0"/>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253316" y="3503950"/>
            <a:ext cx="5671764" cy="1705723"/>
          </a:xfrm>
        </p:spPr>
        <p:txBody>
          <a:bodyPr/>
          <a:lstStyle>
            <a:lvl1pPr marL="0" indent="0" algn="l">
              <a:buNone/>
              <a:defRPr sz="1961">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3" name="Picture Placeholder 2"/>
          <p:cNvSpPr>
            <a:spLocks noGrp="1"/>
          </p:cNvSpPr>
          <p:nvPr>
            <p:ph type="pic" sz="quarter" idx="12"/>
          </p:nvPr>
        </p:nvSpPr>
        <p:spPr>
          <a:xfrm>
            <a:off x="0" y="0"/>
            <a:ext cx="12192000" cy="2974848"/>
          </a:xfrm>
          <a:blipFill>
            <a:blip r:embed="rId2"/>
            <a:srcRect/>
            <a:stretch>
              <a:fillRect t="-65721" r="-4798" b="-46455"/>
            </a:stretch>
          </a:blipFill>
        </p:spPr>
        <p:txBody>
          <a:bodyPr anchor="ctr" anchorCtr="0">
            <a:noAutofit/>
          </a:bodyPr>
          <a:lstStyle/>
          <a:p>
            <a:r>
              <a:rPr lang="en-US" altLang="zh-CN"/>
              <a:t>Click icon to add picture</a:t>
            </a:r>
            <a:endParaRPr lang="en-US"/>
          </a:p>
        </p:txBody>
      </p:sp>
      <p:sp>
        <p:nvSpPr>
          <p:cNvPr id="12" name="TextBox 11">
            <a:hlinkClick r:id="rId3"/>
            <a:extLst>
              <a:ext uri="{FF2B5EF4-FFF2-40B4-BE49-F238E27FC236}">
                <a16:creationId xmlns="" xmlns:a16="http://schemas.microsoft.com/office/drawing/2014/main" id="{B2DA80A1-9E22-4BFF-8562-466123B36943}"/>
              </a:ext>
            </a:extLst>
          </p:cNvPr>
          <p:cNvSpPr txBox="1"/>
          <p:nvPr userDrawn="1"/>
        </p:nvSpPr>
        <p:spPr>
          <a:xfrm>
            <a:off x="9089198" y="6298102"/>
            <a:ext cx="2466220" cy="367873"/>
          </a:xfrm>
          <a:prstGeom prst="roundRect">
            <a:avLst>
              <a:gd name="adj" fmla="val 50000"/>
            </a:avLst>
          </a:prstGeom>
          <a:solidFill>
            <a:srgbClr val="004568"/>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rgbClr val="FFFFFF"/>
                </a:solidFill>
                <a:effectLst/>
                <a:uLnTx/>
                <a:uFillTx/>
              </a:rPr>
              <a:t>Neal Creative  | click &amp; </a:t>
            </a:r>
            <a:r>
              <a:rPr kumimoji="0" lang="en-US" sz="1100" b="1" i="0" u="none" strike="noStrike" kern="0" cap="none" spc="0" normalizeH="0" baseline="0" noProof="0" dirty="0">
                <a:ln>
                  <a:noFill/>
                </a:ln>
                <a:solidFill>
                  <a:srgbClr val="FFFFFF"/>
                </a:solidFill>
                <a:effectLst/>
                <a:uLnTx/>
                <a:uFillTx/>
              </a:rPr>
              <a:t>Learn more</a:t>
            </a:r>
          </a:p>
        </p:txBody>
      </p:sp>
      <p:sp>
        <p:nvSpPr>
          <p:cNvPr id="2" name="Title 1"/>
          <p:cNvSpPr>
            <a:spLocks noGrp="1"/>
          </p:cNvSpPr>
          <p:nvPr>
            <p:ph type="title" hasCustomPrompt="1"/>
          </p:nvPr>
        </p:nvSpPr>
        <p:spPr>
          <a:xfrm>
            <a:off x="304800" y="419099"/>
            <a:ext cx="8917577" cy="625929"/>
          </a:xfrm>
        </p:spPr>
        <p:txBody>
          <a:bodyPr/>
          <a:lstStyle/>
          <a:p>
            <a:r>
              <a:rPr lang="en-US" dirty="0"/>
              <a:t>CLICK TO EDIT MASTER TITLE STYLE</a:t>
            </a:r>
          </a:p>
        </p:txBody>
      </p:sp>
      <p:sp>
        <p:nvSpPr>
          <p:cNvPr id="11"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
        <p:nvSpPr>
          <p:cNvPr id="13" name="TextBox 12">
            <a:hlinkClick r:id="rId4"/>
            <a:extLst>
              <a:ext uri="{FF2B5EF4-FFF2-40B4-BE49-F238E27FC236}">
                <a16:creationId xmlns="" xmlns:a16="http://schemas.microsoft.com/office/drawing/2014/main" id="{1AF511EA-044E-4300-B921-D56138FE402E}"/>
              </a:ext>
            </a:extLst>
          </p:cNvPr>
          <p:cNvSpPr txBox="1"/>
          <p:nvPr userDrawn="1"/>
        </p:nvSpPr>
        <p:spPr>
          <a:xfrm>
            <a:off x="191616" y="6337795"/>
            <a:ext cx="1209664" cy="346234"/>
          </a:xfrm>
          <a:prstGeom prst="roundRect">
            <a:avLst>
              <a:gd name="adj" fmla="val 50000"/>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dirty="0">
                <a:solidFill>
                  <a:schemeClr val="bg1">
                    <a:lumMod val="75000"/>
                  </a:schemeClr>
                </a:solidFill>
              </a:rPr>
              <a:t>Neal Creative </a:t>
            </a:r>
            <a:r>
              <a:rPr lang="en-US" sz="900" kern="1200" dirty="0">
                <a:solidFill>
                  <a:schemeClr val="bg1">
                    <a:lumMod val="75000"/>
                  </a:schemeClr>
                </a:solidFill>
                <a:latin typeface="+mn-lt"/>
                <a:ea typeface="+mn-ea"/>
                <a:cs typeface="+mn-cs"/>
              </a:rPr>
              <a:t>©</a:t>
            </a:r>
            <a:r>
              <a:rPr lang="en-US" sz="1000" baseline="0" dirty="0">
                <a:solidFill>
                  <a:schemeClr val="bg1">
                    <a:lumMod val="75000"/>
                  </a:schemeClr>
                </a:solidFill>
              </a:rPr>
              <a:t> </a:t>
            </a:r>
            <a:endParaRPr lang="en-US" sz="1000" b="1" dirty="0">
              <a:solidFill>
                <a:schemeClr val="bg1">
                  <a:lumMod val="75000"/>
                </a:schemeClr>
              </a:solidFill>
            </a:endParaRPr>
          </a:p>
        </p:txBody>
      </p:sp>
    </p:spTree>
    <p:extLst>
      <p:ext uri="{BB962C8B-B14F-4D97-AF65-F5344CB8AC3E}">
        <p14:creationId xmlns:p14="http://schemas.microsoft.com/office/powerpoint/2010/main" val="3762340668"/>
      </p:ext>
    </p:extLst>
  </p:cSld>
  <p:clrMapOvr>
    <a:masterClrMapping/>
  </p:clrMapOvr>
  <p:transition spd="slow">
    <p:cove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6_50-50 Left Photo Layout with text">
    <p:spTree>
      <p:nvGrpSpPr>
        <p:cNvPr id="1" name=""/>
        <p:cNvGrpSpPr/>
        <p:nvPr/>
      </p:nvGrpSpPr>
      <p:grpSpPr>
        <a:xfrm>
          <a:off x="0" y="0"/>
          <a:ext cx="0" cy="0"/>
          <a:chOff x="0" y="0"/>
          <a:chExt cx="0" cy="0"/>
        </a:xfrm>
      </p:grpSpPr>
      <p:sp>
        <p:nvSpPr>
          <p:cNvPr id="185" name="Picture Placeholder 4"/>
          <p:cNvSpPr>
            <a:spLocks noGrp="1"/>
          </p:cNvSpPr>
          <p:nvPr>
            <p:ph type="pic" idx="13"/>
          </p:nvPr>
        </p:nvSpPr>
        <p:spPr>
          <a:xfrm flipH="1">
            <a:off x="-2" y="0"/>
            <a:ext cx="6094445" cy="6856101"/>
          </a:xfrm>
          <a:prstGeom prst="rect">
            <a:avLst/>
          </a:prstGeom>
        </p:spPr>
        <p:txBody>
          <a:bodyPr lIns="91439" rIns="91439"/>
          <a:lstStyle/>
          <a:p>
            <a:endParaRPr/>
          </a:p>
        </p:txBody>
      </p:sp>
      <p:sp>
        <p:nvSpPr>
          <p:cNvPr id="186" name="Body Level One…"/>
          <p:cNvSpPr txBox="1">
            <a:spLocks noGrp="1"/>
          </p:cNvSpPr>
          <p:nvPr>
            <p:ph type="body" sz="half" idx="1"/>
          </p:nvPr>
        </p:nvSpPr>
        <p:spPr>
          <a:xfrm>
            <a:off x="6094443" y="3425618"/>
            <a:ext cx="6097556" cy="2754088"/>
          </a:xfrm>
          <a:prstGeom prst="rect">
            <a:avLst/>
          </a:prstGeom>
        </p:spPr>
        <p:txBody>
          <a:bodyPr>
            <a:normAutofit/>
          </a:bodyPr>
          <a:lstStyle>
            <a:lvl1pPr algn="ctr">
              <a:spcBef>
                <a:spcPts val="3000"/>
              </a:spcBef>
              <a:defRPr sz="3600">
                <a:solidFill>
                  <a:schemeClr val="accent6"/>
                </a:solidFill>
                <a:latin typeface="Segoe UI Semibold"/>
                <a:ea typeface="Segoe UI Semibold"/>
                <a:cs typeface="Segoe UI Semibold"/>
                <a:sym typeface="Segoe UI Semibold"/>
              </a:defRPr>
            </a:lvl1pPr>
            <a:lvl2pPr algn="ctr">
              <a:spcBef>
                <a:spcPts val="3000"/>
              </a:spcBef>
              <a:defRPr sz="3600">
                <a:solidFill>
                  <a:schemeClr val="accent6"/>
                </a:solidFill>
                <a:latin typeface="Segoe UI Semibold"/>
                <a:ea typeface="Segoe UI Semibold"/>
                <a:cs typeface="Segoe UI Semibold"/>
                <a:sym typeface="Segoe UI Semibold"/>
              </a:defRPr>
            </a:lvl2pPr>
            <a:lvl3pPr algn="ctr">
              <a:spcBef>
                <a:spcPts val="3000"/>
              </a:spcBef>
              <a:defRPr sz="3600">
                <a:solidFill>
                  <a:schemeClr val="accent6"/>
                </a:solidFill>
                <a:latin typeface="Segoe UI Semibold"/>
                <a:ea typeface="Segoe UI Semibold"/>
                <a:cs typeface="Segoe UI Semibold"/>
                <a:sym typeface="Segoe UI Semibold"/>
              </a:defRPr>
            </a:lvl3pPr>
            <a:lvl4pPr algn="ctr">
              <a:spcBef>
                <a:spcPts val="3000"/>
              </a:spcBef>
              <a:defRPr sz="3600">
                <a:solidFill>
                  <a:schemeClr val="accent6"/>
                </a:solidFill>
                <a:latin typeface="Segoe UI Semibold"/>
                <a:ea typeface="Segoe UI Semibold"/>
                <a:cs typeface="Segoe UI Semibold"/>
                <a:sym typeface="Segoe UI Semibold"/>
              </a:defRPr>
            </a:lvl4pPr>
            <a:lvl5pPr algn="ctr">
              <a:spcBef>
                <a:spcPts val="3000"/>
              </a:spcBef>
              <a:defRPr sz="3600">
                <a:solidFill>
                  <a:schemeClr val="accent6"/>
                </a:solidFill>
                <a:latin typeface="Segoe UI Semibold"/>
                <a:ea typeface="Segoe UI Semibold"/>
                <a:cs typeface="Segoe UI Semibold"/>
                <a:sym typeface="Segoe UI Semibold"/>
              </a:defRPr>
            </a:lvl5pPr>
          </a:lstStyle>
          <a:p>
            <a:r>
              <a:t>Body Level One</a:t>
            </a:r>
          </a:p>
          <a:p>
            <a:pPr lvl="1"/>
            <a:r>
              <a:t>Body Level Two</a:t>
            </a:r>
          </a:p>
          <a:p>
            <a:pPr lvl="2"/>
            <a:r>
              <a:t>Body Level Three</a:t>
            </a:r>
          </a:p>
          <a:p>
            <a:pPr lvl="3"/>
            <a:r>
              <a:t>Body Level Four</a:t>
            </a:r>
          </a:p>
          <a:p>
            <a:pPr lvl="4"/>
            <a:r>
              <a:t>Body Level Five</a:t>
            </a:r>
          </a:p>
        </p:txBody>
      </p:sp>
      <p:sp>
        <p:nvSpPr>
          <p:cNvPr id="187" name="Text Placeholder 2"/>
          <p:cNvSpPr>
            <a:spLocks noGrp="1"/>
          </p:cNvSpPr>
          <p:nvPr>
            <p:ph type="body" sz="quarter" idx="14"/>
          </p:nvPr>
        </p:nvSpPr>
        <p:spPr>
          <a:xfrm>
            <a:off x="6094443" y="1554162"/>
            <a:ext cx="6097557" cy="535532"/>
          </a:xfrm>
          <a:prstGeom prst="rect">
            <a:avLst/>
          </a:prstGeom>
        </p:spPr>
        <p:txBody>
          <a:bodyPr>
            <a:normAutofit/>
          </a:bodyPr>
          <a:lstStyle/>
          <a:p>
            <a:pPr algn="ctr">
              <a:spcBef>
                <a:spcPts val="500"/>
              </a:spcBef>
              <a:defRPr sz="3600" b="0">
                <a:latin typeface="Segoe UI Light"/>
                <a:ea typeface="Segoe UI Light"/>
                <a:cs typeface="Segoe UI Light"/>
                <a:sym typeface="Segoe UI Light"/>
              </a:defRPr>
            </a:pPr>
            <a:endParaRPr/>
          </a:p>
        </p:txBody>
      </p:sp>
      <p:sp>
        <p:nvSpPr>
          <p:cNvPr id="188" name="Slide Number"/>
          <p:cNvSpPr txBox="1">
            <a:spLocks noGrp="1"/>
          </p:cNvSpPr>
          <p:nvPr>
            <p:ph type="sldNum" sz="quarter" idx="2"/>
          </p:nvPr>
        </p:nvSpPr>
        <p:spPr>
          <a:xfrm>
            <a:off x="11894085" y="6526529"/>
            <a:ext cx="297915" cy="28194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402282454"/>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ONUT BASE SECTION DIVIDER">
    <p:bg>
      <p:bgPr>
        <a:solidFill>
          <a:schemeClr val="bg2"/>
        </a:solidFill>
        <a:effectLst/>
      </p:bgPr>
    </p:bg>
    <p:spTree>
      <p:nvGrpSpPr>
        <p:cNvPr id="1" name=""/>
        <p:cNvGrpSpPr/>
        <p:nvPr/>
      </p:nvGrpSpPr>
      <p:grpSpPr>
        <a:xfrm>
          <a:off x="0" y="0"/>
          <a:ext cx="0" cy="0"/>
          <a:chOff x="0" y="0"/>
          <a:chExt cx="0" cy="0"/>
        </a:xfrm>
      </p:grpSpPr>
      <p:sp>
        <p:nvSpPr>
          <p:cNvPr id="7" name="Oval 6"/>
          <p:cNvSpPr/>
          <p:nvPr userDrawn="1"/>
        </p:nvSpPr>
        <p:spPr>
          <a:xfrm>
            <a:off x="2861702" y="157952"/>
            <a:ext cx="6483179" cy="64831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3448777" y="2935629"/>
            <a:ext cx="5208335" cy="927824"/>
          </a:xfrm>
          <a:prstGeom prst="rect">
            <a:avLst/>
          </a:prstGeom>
        </p:spPr>
        <p:txBody>
          <a:bodyPr anchor="ctr"/>
          <a:lstStyle>
            <a:lvl1pPr algn="ctr">
              <a:lnSpc>
                <a:spcPct val="95000"/>
              </a:lnSpc>
              <a:defRPr sz="4000">
                <a:solidFill>
                  <a:schemeClr val="tx1"/>
                </a:solidFill>
              </a:defRPr>
            </a:lvl1pPr>
          </a:lstStyle>
          <a:p>
            <a:r>
              <a:rPr lang="en-US" dirty="0"/>
              <a:t>CLICK TO EDIT TITLE</a:t>
            </a:r>
          </a:p>
        </p:txBody>
      </p:sp>
      <p:sp>
        <p:nvSpPr>
          <p:cNvPr id="9" name="dots"/>
          <p:cNvSpPr>
            <a:spLocks noChangeAspect="1"/>
          </p:cNvSpPr>
          <p:nvPr userDrawn="1"/>
        </p:nvSpPr>
        <p:spPr>
          <a:xfrm>
            <a:off x="3448777" y="745024"/>
            <a:ext cx="5309024" cy="5309025"/>
          </a:xfrm>
          <a:prstGeom prst="ellipse">
            <a:avLst/>
          </a:prstGeom>
          <a:noFill/>
          <a:ln w="184150" cap="rnd" cmpd="sng" algn="ctr">
            <a:solidFill>
              <a:schemeClr val="accent4"/>
            </a:solidFill>
            <a:prstDash val="sysDot"/>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706376384"/>
      </p:ext>
    </p:extLst>
  </p:cSld>
  <p:clrMapOvr>
    <a:overrideClrMapping bg1="dk1" tx1="lt1" bg2="dk2" tx2="lt2" accent1="accent1" accent2="accent2" accent3="accent3" accent4="accent4" accent5="accent5" accent6="accent6" hlink="hlink" folHlink="folHlink"/>
  </p:clrMapOvr>
  <p:transition spd="slow">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Quote dark option FLUSH LEFT">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266280494"/>
      </p:ext>
    </p:extLst>
  </p:cSld>
  <p:clrMapOvr>
    <a:masterClrMapping/>
  </p:clrMapOvr>
  <p:transition spd="slow">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Quote dark option CENTERE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gradFill>
                  <a:gsLst>
                    <a:gs pos="0">
                      <a:schemeClr val="accent1">
                        <a:lumMod val="5000"/>
                        <a:lumOff val="95000"/>
                      </a:schemeClr>
                    </a:gs>
                    <a:gs pos="100000">
                      <a:schemeClr val="bg1"/>
                    </a:gs>
                  </a:gsLst>
                  <a:lin ang="5400000" scaled="1"/>
                </a:gradFill>
              </a:defRPr>
            </a:lvl1pPr>
            <a:lvl2pPr algn="ctr">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3031631337"/>
      </p:ext>
    </p:extLst>
  </p:cSld>
  <p:clrMapOvr>
    <a:masterClrMapping/>
  </p:clrMapOvr>
  <p:transition spd="slow">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Quote dark option FLUSH LEFT">
    <p:bg>
      <p:bgPr>
        <a:solidFill>
          <a:schemeClr val="tx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304800" y="2884235"/>
            <a:ext cx="11658600" cy="1089529"/>
          </a:xfrm>
        </p:spPr>
        <p:txBody>
          <a:bodyPr anchor="ctr"/>
          <a:lstStyle>
            <a:lvl1pPr marL="231775" indent="-231775" algn="l">
              <a:spcBef>
                <a:spcPts val="0"/>
              </a:spcBef>
              <a:defRPr sz="3600" b="0" baseline="0">
                <a:gradFill>
                  <a:gsLst>
                    <a:gs pos="0">
                      <a:schemeClr val="accent1">
                        <a:lumMod val="5000"/>
                        <a:lumOff val="95000"/>
                      </a:schemeClr>
                    </a:gs>
                    <a:gs pos="100000">
                      <a:schemeClr val="bg1"/>
                    </a:gs>
                  </a:gsLst>
                  <a:lin ang="5400000" scaled="1"/>
                </a:gradFill>
              </a:defRPr>
            </a:lvl1pPr>
            <a:lvl2pPr marL="109538" indent="0" algn="l">
              <a:spcBef>
                <a:spcPts val="0"/>
              </a:spcBef>
              <a:defRPr sz="3600" b="1">
                <a:gradFill>
                  <a:gsLst>
                    <a:gs pos="0">
                      <a:schemeClr val="accent1">
                        <a:lumMod val="5000"/>
                        <a:lumOff val="95000"/>
                      </a:schemeClr>
                    </a:gs>
                    <a:gs pos="100000">
                      <a:schemeClr val="bg1"/>
                    </a:gs>
                  </a:gsLst>
                  <a:lin ang="5400000" scaled="1"/>
                </a:gradFill>
                <a:latin typeface="+mn-lt"/>
              </a:defRPr>
            </a:lvl2pPr>
          </a:lstStyle>
          <a:p>
            <a:pPr lvl="0"/>
            <a:r>
              <a:rPr lang="en-US" dirty="0"/>
              <a:t>“QUOTATION.”</a:t>
            </a:r>
          </a:p>
          <a:p>
            <a:pPr lvl="1"/>
            <a:r>
              <a:rPr lang="en-US" dirty="0"/>
              <a:t> BOLD</a:t>
            </a:r>
          </a:p>
        </p:txBody>
      </p:sp>
      <p:sp>
        <p:nvSpPr>
          <p:cNvPr id="7" name="Freeform: Shape 6"/>
          <p:cNvSpPr/>
          <p:nvPr userDrawn="1"/>
        </p:nvSpPr>
        <p:spPr>
          <a:xfrm>
            <a:off x="129521" y="0"/>
            <a:ext cx="2749481" cy="1364786"/>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4" hasCustomPrompt="1"/>
          </p:nvPr>
        </p:nvSpPr>
        <p:spPr>
          <a:xfrm>
            <a:off x="3865562" y="5276808"/>
            <a:ext cx="8097838" cy="369332"/>
          </a:xfrm>
        </p:spPr>
        <p:txBody>
          <a:bodyPr/>
          <a:lstStyle>
            <a:lvl1pPr algn="r">
              <a:spcBef>
                <a:spcPts val="0"/>
              </a:spcBef>
              <a:defRPr sz="2000" b="0">
                <a:solidFill>
                  <a:schemeClr val="bg1"/>
                </a:solidFill>
              </a:defRPr>
            </a:lvl1pPr>
            <a:lvl2pPr algn="r">
              <a:defRPr>
                <a:solidFill>
                  <a:schemeClr val="bg1"/>
                </a:solidFill>
              </a:defRPr>
            </a:lvl2pPr>
          </a:lstStyle>
          <a:p>
            <a:pPr lvl="0"/>
            <a:r>
              <a:rPr lang="en-US" dirty="0"/>
              <a:t>—Name and Company/Source goes here</a:t>
            </a:r>
          </a:p>
        </p:txBody>
      </p:sp>
    </p:spTree>
    <p:extLst>
      <p:ext uri="{BB962C8B-B14F-4D97-AF65-F5344CB8AC3E}">
        <p14:creationId xmlns:p14="http://schemas.microsoft.com/office/powerpoint/2010/main" val="2075739131"/>
      </p:ext>
    </p:extLst>
  </p:cSld>
  <p:clrMapOvr>
    <a:masterClrMapping/>
  </p:clrMapOvr>
  <p:transition spd="slow">
    <p:cove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Quote light option CENTERED">
    <p:spTree>
      <p:nvGrpSpPr>
        <p:cNvPr id="1" name=""/>
        <p:cNvGrpSpPr/>
        <p:nvPr/>
      </p:nvGrpSpPr>
      <p:grpSpPr>
        <a:xfrm>
          <a:off x="0" y="0"/>
          <a:ext cx="0" cy="0"/>
          <a:chOff x="0" y="0"/>
          <a:chExt cx="0" cy="0"/>
        </a:xfrm>
      </p:grpSpPr>
      <p:sp>
        <p:nvSpPr>
          <p:cNvPr id="9" name="TextBox 8"/>
          <p:cNvSpPr txBox="1"/>
          <p:nvPr userDrawn="1"/>
        </p:nvSpPr>
        <p:spPr>
          <a:xfrm>
            <a:off x="5648960" y="419100"/>
            <a:ext cx="894080" cy="1862048"/>
          </a:xfrm>
          <a:prstGeom prst="rect">
            <a:avLst/>
          </a:prstGeom>
          <a:noFill/>
        </p:spPr>
        <p:txBody>
          <a:bodyPr wrap="square" rtlCol="0">
            <a:spAutoFit/>
          </a:bodyPr>
          <a:lstStyle/>
          <a:p>
            <a:r>
              <a:rPr lang="en-US" sz="11500" dirty="0">
                <a:solidFill>
                  <a:schemeClr val="accent4"/>
                </a:solidFill>
                <a:latin typeface="Arial Black" panose="020B0A04020102020204" pitchFamily="34" charset="0"/>
              </a:rPr>
              <a:t>“</a:t>
            </a:r>
            <a:endParaRPr lang="en-US" sz="2800" dirty="0">
              <a:solidFill>
                <a:schemeClr val="accent4"/>
              </a:solidFill>
            </a:endParaRPr>
          </a:p>
        </p:txBody>
      </p:sp>
      <p:sp>
        <p:nvSpPr>
          <p:cNvPr id="5" name="Text Placeholder 2"/>
          <p:cNvSpPr>
            <a:spLocks noGrp="1"/>
          </p:cNvSpPr>
          <p:nvPr>
            <p:ph type="body" sz="quarter" idx="14" hasCustomPrompt="1"/>
          </p:nvPr>
        </p:nvSpPr>
        <p:spPr>
          <a:xfrm>
            <a:off x="3408362" y="5335071"/>
            <a:ext cx="8097838" cy="369332"/>
          </a:xfrm>
        </p:spPr>
        <p:txBody>
          <a:bodyPr/>
          <a:lstStyle>
            <a:lvl1pPr algn="r">
              <a:spcBef>
                <a:spcPts val="0"/>
              </a:spcBef>
              <a:defRPr sz="2000">
                <a:solidFill>
                  <a:schemeClr val="tx2"/>
                </a:solidFill>
              </a:defRPr>
            </a:lvl1pPr>
            <a:lvl2pPr algn="r">
              <a:defRPr>
                <a:solidFill>
                  <a:schemeClr val="bg1"/>
                </a:solidFill>
              </a:defRPr>
            </a:lvl2pPr>
          </a:lstStyle>
          <a:p>
            <a:pPr lvl="0"/>
            <a:r>
              <a:rPr lang="en-US" dirty="0"/>
              <a:t>—Name and Company/Source goes here</a:t>
            </a:r>
          </a:p>
        </p:txBody>
      </p:sp>
      <p:sp>
        <p:nvSpPr>
          <p:cNvPr id="6" name="Text Placeholder 7"/>
          <p:cNvSpPr>
            <a:spLocks noGrp="1"/>
          </p:cNvSpPr>
          <p:nvPr>
            <p:ph type="body" sz="quarter" idx="13" hasCustomPrompt="1"/>
          </p:nvPr>
        </p:nvSpPr>
        <p:spPr>
          <a:xfrm>
            <a:off x="304800" y="2884235"/>
            <a:ext cx="11658600" cy="1089529"/>
          </a:xfrm>
        </p:spPr>
        <p:txBody>
          <a:bodyPr anchor="ctr"/>
          <a:lstStyle>
            <a:lvl1pPr algn="ctr">
              <a:spcBef>
                <a:spcPts val="0"/>
              </a:spcBef>
              <a:defRPr sz="3600" b="0" baseline="0">
                <a:solidFill>
                  <a:schemeClr val="tx1">
                    <a:lumMod val="75000"/>
                    <a:lumOff val="25000"/>
                  </a:schemeClr>
                </a:solidFill>
              </a:defRPr>
            </a:lvl1pPr>
            <a:lvl2pPr algn="ctr">
              <a:spcBef>
                <a:spcPts val="0"/>
              </a:spcBef>
              <a:defRPr sz="3600" b="1">
                <a:solidFill>
                  <a:schemeClr val="tx1">
                    <a:lumMod val="75000"/>
                    <a:lumOff val="25000"/>
                  </a:schemeClr>
                </a:solidFill>
                <a:latin typeface="+mn-lt"/>
              </a:defRPr>
            </a:lvl2pPr>
          </a:lstStyle>
          <a:p>
            <a:pPr lvl="0"/>
            <a:r>
              <a:rPr lang="en-US" dirty="0"/>
              <a:t>“QUOTATION.”</a:t>
            </a:r>
          </a:p>
          <a:p>
            <a:pPr lvl="1"/>
            <a:r>
              <a:rPr lang="en-US" dirty="0"/>
              <a:t>BOLD</a:t>
            </a:r>
          </a:p>
        </p:txBody>
      </p:sp>
      <p:sp>
        <p:nvSpPr>
          <p:cNvPr id="7"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2460922820"/>
      </p:ext>
    </p:extLst>
  </p:cSld>
  <p:clrMapOvr>
    <a:masterClrMapping/>
  </p:clrMapOvr>
  <p:transition spd="slow">
    <p:cove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dark Callout with small Non-bulleted">
    <p:bg>
      <p:bgPr>
        <a:solidFill>
          <a:schemeClr val="tx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04800" y="2597273"/>
            <a:ext cx="4868985"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solidFill>
                  <a:schemeClr val="bg1"/>
                </a:soli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Title 6"/>
          <p:cNvSpPr>
            <a:spLocks noGrp="1"/>
          </p:cNvSpPr>
          <p:nvPr>
            <p:ph type="title" hasCustomPrompt="1"/>
          </p:nvPr>
        </p:nvSpPr>
        <p:spPr>
          <a:xfrm>
            <a:off x="555244" y="0"/>
            <a:ext cx="4083304" cy="1357295"/>
          </a:xfrm>
          <a:prstGeom prst="rect">
            <a:avLst/>
          </a:prstGeom>
        </p:spPr>
        <p:txBody>
          <a:bodyPr lIns="146304" tIns="420624" rIns="146304" anchor="t" anchorCtr="0"/>
          <a:lstStyle>
            <a:lvl1pPr algn="ct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599498"/>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3" name="Text Placeholder 8"/>
          <p:cNvSpPr>
            <a:spLocks noGrp="1"/>
          </p:cNvSpPr>
          <p:nvPr>
            <p:ph type="body" sz="quarter" idx="13"/>
          </p:nvPr>
        </p:nvSpPr>
        <p:spPr>
          <a:xfrm>
            <a:off x="6096000" y="4779896"/>
            <a:ext cx="5671764" cy="1843069"/>
          </a:xfrm>
        </p:spPr>
        <p:txBody>
          <a:bodyPr/>
          <a:lstStyle>
            <a:lvl1pPr marL="0" indent="0" algn="l">
              <a:buNone/>
              <a:defRPr sz="2200">
                <a:gradFill>
                  <a:gsLst>
                    <a:gs pos="15000">
                      <a:schemeClr val="bg1"/>
                    </a:gs>
                    <a:gs pos="47000">
                      <a:schemeClr val="bg1"/>
                    </a:gs>
                  </a:gsLst>
                  <a:lin ang="5400000" scaled="1"/>
                </a:gradFill>
                <a:latin typeface="+mn-lt"/>
              </a:defRPr>
            </a:lvl1pPr>
            <a:lvl2pPr marL="0" indent="0" algn="l">
              <a:buNone/>
              <a:defRPr sz="2000">
                <a:gradFill>
                  <a:gsLst>
                    <a:gs pos="15000">
                      <a:schemeClr val="bg1"/>
                    </a:gs>
                    <a:gs pos="47000">
                      <a:schemeClr val="bg1"/>
                    </a:gs>
                  </a:gsLst>
                  <a:lin ang="5400000" scaled="1"/>
                </a:gradFill>
                <a:latin typeface="+mn-lt"/>
              </a:defRPr>
            </a:lvl2pPr>
            <a:lvl3pPr marL="0" indent="0" algn="l">
              <a:buNone/>
              <a:defRPr sz="1800">
                <a:gradFill>
                  <a:gsLst>
                    <a:gs pos="15000">
                      <a:schemeClr val="bg1"/>
                    </a:gs>
                    <a:gs pos="47000">
                      <a:schemeClr val="bg1"/>
                    </a:gs>
                  </a:gsLst>
                  <a:lin ang="5400000" scaled="1"/>
                </a:gradFill>
                <a:latin typeface="+mn-lt"/>
              </a:defRPr>
            </a:lvl3pPr>
            <a:lvl4pPr marL="0" indent="0" algn="l">
              <a:buNone/>
              <a:defRPr sz="1600">
                <a:gradFill>
                  <a:gsLst>
                    <a:gs pos="15000">
                      <a:schemeClr val="bg1"/>
                    </a:gs>
                    <a:gs pos="47000">
                      <a:schemeClr val="bg1"/>
                    </a:gs>
                  </a:gsLst>
                  <a:lin ang="5400000" scaled="1"/>
                </a:gradFill>
                <a:latin typeface="+mn-lt"/>
              </a:defRPr>
            </a:lvl4pPr>
            <a:lvl5pPr marL="0" indent="0" algn="l">
              <a:buNone/>
              <a:defRPr sz="1600">
                <a:gradFill>
                  <a:gsLst>
                    <a:gs pos="15000">
                      <a:schemeClr val="bg1"/>
                    </a:gs>
                    <a:gs pos="47000">
                      <a:schemeClr val="bg1"/>
                    </a:gs>
                  </a:gsLst>
                  <a:lin ang="5400000" scaled="1"/>
                </a:gradFill>
                <a:latin typeface="+mn-lt"/>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0"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bg1"/>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029200699"/>
      </p:ext>
    </p:extLst>
  </p:cSld>
  <p:clrMapOvr>
    <a:masterClrMapping/>
  </p:clrMapOvr>
  <p:transition spd="slow">
    <p:cove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allout with small Non-bulleted">
    <p:spTree>
      <p:nvGrpSpPr>
        <p:cNvPr id="1" name=""/>
        <p:cNvGrpSpPr/>
        <p:nvPr/>
      </p:nvGrpSpPr>
      <p:grpSpPr>
        <a:xfrm>
          <a:off x="0" y="0"/>
          <a:ext cx="0" cy="0"/>
          <a:chOff x="0" y="0"/>
          <a:chExt cx="0" cy="0"/>
        </a:xfrm>
      </p:grpSpPr>
      <p:sp>
        <p:nvSpPr>
          <p:cNvPr id="14" name="Freeform: Shape 13"/>
          <p:cNvSpPr/>
          <p:nvPr userDrawn="1"/>
        </p:nvSpPr>
        <p:spPr>
          <a:xfrm>
            <a:off x="129521" y="0"/>
            <a:ext cx="4741280" cy="2353474"/>
          </a:xfrm>
          <a:custGeom>
            <a:avLst/>
            <a:gdLst>
              <a:gd name="connsiteX0" fmla="*/ 0 w 4741280"/>
              <a:gd name="connsiteY0" fmla="*/ 0 h 2353474"/>
              <a:gd name="connsiteX1" fmla="*/ 4741280 w 4741280"/>
              <a:gd name="connsiteY1" fmla="*/ 0 h 2353474"/>
              <a:gd name="connsiteX2" fmla="*/ 4729949 w 4741280"/>
              <a:gd name="connsiteY2" fmla="*/ 224399 h 2353474"/>
              <a:gd name="connsiteX3" fmla="*/ 2370640 w 4741280"/>
              <a:gd name="connsiteY3" fmla="*/ 2353474 h 2353474"/>
              <a:gd name="connsiteX4" fmla="*/ 11331 w 4741280"/>
              <a:gd name="connsiteY4" fmla="*/ 224399 h 2353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41280" h="2353474">
                <a:moveTo>
                  <a:pt x="0" y="0"/>
                </a:moveTo>
                <a:lnTo>
                  <a:pt x="4741280" y="0"/>
                </a:lnTo>
                <a:lnTo>
                  <a:pt x="4729949" y="224399"/>
                </a:lnTo>
                <a:cubicBezTo>
                  <a:pt x="4608502" y="1420269"/>
                  <a:pt x="3598552" y="2353474"/>
                  <a:pt x="2370640" y="2353474"/>
                </a:cubicBezTo>
                <a:cubicBezTo>
                  <a:pt x="1142728" y="2353474"/>
                  <a:pt x="132779" y="1420269"/>
                  <a:pt x="11331" y="224399"/>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304800" y="2472751"/>
            <a:ext cx="4566001" cy="1643527"/>
          </a:xfrm>
        </p:spPr>
        <p:txBody>
          <a:bodyPr wrap="square" lIns="91440" rIns="91440">
            <a:spAutoFit/>
          </a:bodyPr>
          <a:lstStyle>
            <a:lvl1pPr marL="0" marR="0" indent="0" algn="l" defTabSz="914367" rtl="0" eaLnBrk="1" fontAlgn="auto" latinLnBrk="0" hangingPunct="1">
              <a:lnSpc>
                <a:spcPct val="90000"/>
              </a:lnSpc>
              <a:spcBef>
                <a:spcPts val="1200"/>
              </a:spcBef>
              <a:spcAft>
                <a:spcPts val="0"/>
              </a:spcAft>
              <a:buClr>
                <a:schemeClr val="tx1"/>
              </a:buClr>
              <a:buSzPct val="90000"/>
              <a:buFont typeface="Wingdings" pitchFamily="2" charset="2"/>
              <a:buNone/>
              <a:tabLst/>
              <a:defRPr lang="en-US" sz="2800" b="0" kern="1200" spc="0" baseline="0" dirty="0">
                <a:gradFill>
                  <a:gsLst>
                    <a:gs pos="15000">
                      <a:schemeClr val="tx2"/>
                    </a:gs>
                    <a:gs pos="47000">
                      <a:schemeClr val="tx2"/>
                    </a:gs>
                  </a:gsLst>
                  <a:lin ang="5400000" scaled="1"/>
                </a:gradFill>
                <a:latin typeface="+mj-lt"/>
                <a:ea typeface="+mn-ea"/>
                <a:cs typeface="+mn-cs"/>
              </a:defRPr>
            </a:lvl1pPr>
            <a:lvl2pPr marL="0" indent="0">
              <a:buNone/>
              <a:defRPr sz="1961"/>
            </a:lvl2pPr>
            <a:lvl3pPr marL="227209" indent="0">
              <a:buNone/>
              <a:tabLst/>
              <a:defRPr sz="1961"/>
            </a:lvl3pPr>
            <a:lvl4pPr marL="451306" indent="0">
              <a:buNone/>
              <a:defRPr/>
            </a:lvl4pPr>
            <a:lvl5pPr marL="672290" indent="0">
              <a:buNone/>
              <a:tabLst/>
              <a:defRPr/>
            </a:lvl5pPr>
          </a:lstStyle>
          <a:p>
            <a:r>
              <a:rPr lang="en-US" dirty="0"/>
              <a:t>A short introduction</a:t>
            </a:r>
            <a:br>
              <a:rPr lang="en-US" dirty="0"/>
            </a:br>
            <a:r>
              <a:rPr lang="en-US" dirty="0"/>
              <a:t>to the data, revealing</a:t>
            </a:r>
            <a:br>
              <a:rPr lang="en-US" dirty="0"/>
            </a:br>
            <a:r>
              <a:rPr lang="en-US" dirty="0"/>
              <a:t>points one at a time, will enhance comprehension.</a:t>
            </a:r>
          </a:p>
        </p:txBody>
      </p:sp>
      <p:sp>
        <p:nvSpPr>
          <p:cNvPr id="9" name="Text Placeholder 8"/>
          <p:cNvSpPr>
            <a:spLocks noGrp="1"/>
          </p:cNvSpPr>
          <p:nvPr>
            <p:ph type="body" sz="quarter" idx="11"/>
          </p:nvPr>
        </p:nvSpPr>
        <p:spPr>
          <a:xfrm>
            <a:off x="6096000" y="419100"/>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Slide Number Placeholder 5"/>
          <p:cNvSpPr>
            <a:spLocks noGrp="1"/>
          </p:cNvSpPr>
          <p:nvPr>
            <p:ph type="sldNum" sz="quarter" idx="4"/>
          </p:nvPr>
        </p:nvSpPr>
        <p:spPr>
          <a:xfrm>
            <a:off x="11750600" y="6484937"/>
            <a:ext cx="425600" cy="365125"/>
          </a:xfrm>
          <a:prstGeom prst="rect">
            <a:avLst/>
          </a:prstGeom>
        </p:spPr>
        <p:txBody>
          <a:bodyPr vert="horz" lIns="91440" tIns="45720" rIns="91440" bIns="45720" rtlCol="0" anchor="ctr"/>
          <a:lstStyle>
            <a:lvl1pPr algn="r">
              <a:defRPr sz="1100">
                <a:solidFill>
                  <a:schemeClr val="tx2"/>
                </a:solidFill>
              </a:defRPr>
            </a:lvl1pPr>
          </a:lstStyle>
          <a:p>
            <a:fld id="{5AE1514C-5E56-4738-A1FF-4B1CFD2A3E36}" type="slidenum">
              <a:rPr lang="en-US" smtClean="0"/>
              <a:pPr/>
              <a:t>‹#›</a:t>
            </a:fld>
            <a:endParaRPr lang="en-US"/>
          </a:p>
        </p:txBody>
      </p:sp>
      <p:sp>
        <p:nvSpPr>
          <p:cNvPr id="7" name="Title 6"/>
          <p:cNvSpPr>
            <a:spLocks noGrp="1"/>
          </p:cNvSpPr>
          <p:nvPr>
            <p:ph type="title" hasCustomPrompt="1"/>
          </p:nvPr>
        </p:nvSpPr>
        <p:spPr>
          <a:xfrm>
            <a:off x="555244" y="0"/>
            <a:ext cx="4083304" cy="1926336"/>
          </a:xfrm>
          <a:prstGeom prst="rect">
            <a:avLst/>
          </a:prstGeom>
        </p:spPr>
        <p:txBody>
          <a:bodyPr lIns="146304" tIns="420624" rIns="146304" anchor="t" anchorCtr="0"/>
          <a:lstStyle>
            <a:lvl1pPr>
              <a:defRPr lang="en-US" sz="3200" b="0" kern="1200" spc="60" baseline="0" dirty="0">
                <a:solidFill>
                  <a:schemeClr val="bg1"/>
                </a:solidFill>
                <a:latin typeface="+mj-lt"/>
                <a:ea typeface="+mn-ea"/>
                <a:cs typeface="Segoe UI Semilight" panose="020B0402040204020203" pitchFamily="34" charset="0"/>
              </a:defRPr>
            </a:lvl1pPr>
          </a:lstStyle>
          <a:p>
            <a:pPr marL="0" lvl="0" indent="0" algn="ctr" defTabSz="914400" rtl="0" eaLnBrk="1" latinLnBrk="0" hangingPunct="1">
              <a:lnSpc>
                <a:spcPct val="90000"/>
              </a:lnSpc>
              <a:spcBef>
                <a:spcPts val="1000"/>
              </a:spcBef>
              <a:buFont typeface="Arial" panose="020B0604020202020204" pitchFamily="34" charset="0"/>
              <a:buNone/>
            </a:pPr>
            <a:r>
              <a:rPr lang="en-US" dirty="0"/>
              <a:t>Click to edit master title style</a:t>
            </a:r>
          </a:p>
        </p:txBody>
      </p:sp>
      <p:sp>
        <p:nvSpPr>
          <p:cNvPr id="12" name="Text Placeholder 8"/>
          <p:cNvSpPr>
            <a:spLocks noGrp="1"/>
          </p:cNvSpPr>
          <p:nvPr>
            <p:ph type="body" sz="quarter" idx="12"/>
          </p:nvPr>
        </p:nvSpPr>
        <p:spPr>
          <a:xfrm>
            <a:off x="6096000" y="2697329"/>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13" name="Text Placeholder 8"/>
          <p:cNvSpPr>
            <a:spLocks noGrp="1"/>
          </p:cNvSpPr>
          <p:nvPr>
            <p:ph type="body" sz="quarter" idx="13"/>
          </p:nvPr>
        </p:nvSpPr>
        <p:spPr>
          <a:xfrm>
            <a:off x="6096000" y="4975558"/>
            <a:ext cx="5671764" cy="1705723"/>
          </a:xfrm>
        </p:spPr>
        <p:txBody>
          <a:bodyPr/>
          <a:lstStyle>
            <a:lvl1pPr marL="0" indent="0" algn="l">
              <a:buNone/>
              <a:defRPr sz="2200">
                <a:latin typeface="+mn-lt"/>
              </a:defRPr>
            </a:lvl1pPr>
            <a:lvl2pPr marL="0" indent="0" algn="l">
              <a:buNone/>
              <a:defRPr sz="1765">
                <a:latin typeface="+mn-lt"/>
              </a:defRPr>
            </a:lvl2pPr>
            <a:lvl3pPr marL="0" indent="0" algn="l">
              <a:buNone/>
              <a:defRPr sz="1568">
                <a:latin typeface="+mn-lt"/>
              </a:defRPr>
            </a:lvl3pPr>
            <a:lvl4pPr marL="0" indent="0" algn="l">
              <a:buNone/>
              <a:defRPr sz="1372">
                <a:latin typeface="+mn-lt"/>
              </a:defRPr>
            </a:lvl4pPr>
            <a:lvl5pPr marL="0" indent="0" algn="l">
              <a:buNone/>
              <a:defRPr sz="1372">
                <a:latin typeface="+mn-lt"/>
              </a:defRPr>
            </a:lvl5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Tree>
    <p:extLst>
      <p:ext uri="{BB962C8B-B14F-4D97-AF65-F5344CB8AC3E}">
        <p14:creationId xmlns:p14="http://schemas.microsoft.com/office/powerpoint/2010/main" val="266067407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50"/>
                                        <p:tgtEl>
                                          <p:spTgt spid="4">
                                            <p:txEl>
                                              <p:pRg st="0" end="0"/>
                                            </p:txEl>
                                          </p:spTgt>
                                        </p:tgtEl>
                                      </p:cBhvr>
                                    </p:animEffect>
                                  </p:childTnLst>
                                </p:cTn>
                              </p:par>
                              <p:par>
                                <p:cTn id="8" presetID="63" presetClass="path" presetSubtype="0" accel="50000" decel="50000" fill="hold" grpId="1" nodeType="withEffect">
                                  <p:stCondLst>
                                    <p:cond delay="0"/>
                                  </p:stCondLst>
                                  <p:childTnLst>
                                    <p:animMotion origin="layout" path="M -4.375E-6 -4.07407E-6 L 0.03178 0.00047 " pathEditMode="relative" rAng="0" ptsTypes="AA">
                                      <p:cBhvr>
                                        <p:cTn id="9" dur="750" fill="hold"/>
                                        <p:tgtEl>
                                          <p:spTgt spid="4">
                                            <p:txEl>
                                              <p:pRg st="0" end="0"/>
                                            </p:txEl>
                                          </p:spTgt>
                                        </p:tgtEl>
                                        <p:attrNameLst>
                                          <p:attrName>ppt_x</p:attrName>
                                          <p:attrName>ppt_y</p:attrName>
                                        </p:attrNameLst>
                                      </p:cBhvr>
                                      <p:rCtr x="158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4" grpId="1" build="p">
        <p:tmplLst>
          <p:tmpl lvl="1">
            <p:tnLst>
              <p:par>
                <p:cTn presetID="63" presetClass="path" presetSubtype="0" accel="50000" decel="50000" fill="hold" nodeType="withEffect">
                  <p:stCondLst>
                    <p:cond delay="0"/>
                  </p:stCondLst>
                  <p:childTnLst>
                    <p:animMotion origin="layout" path="M -4.375E-6 -4.07407E-6 L 0.03178 0.00047 " pathEditMode="relative" rAng="0" ptsTypes="AA">
                      <p:cBhvr>
                        <p:cTn dur="750" fill="hold"/>
                        <p:tgtEl>
                          <p:spTgt spid="4"/>
                        </p:tgtEl>
                        <p:attrNameLst>
                          <p:attrName>ppt_x</p:attrName>
                          <p:attrName>ppt_y</p:attrName>
                        </p:attrNameLst>
                      </p:cBhvr>
                      <p:rCtr x="1589" y="23"/>
                    </p:animMotion>
                  </p:childTnLst>
                </p:cTn>
              </p:par>
            </p:tnLst>
          </p:tmpl>
        </p:tmplLst>
      </p:bldP>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4800" y="1275347"/>
            <a:ext cx="11658600" cy="1870769"/>
          </a:xfrm>
          <a:prstGeom prst="rect">
            <a:avLst/>
          </a:prstGeom>
        </p:spPr>
        <p:txBody>
          <a:bodyPr vert="horz" wrap="square" lIns="91440" tIns="45720" rIns="91440" bIns="4572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304800" y="419100"/>
            <a:ext cx="11658600" cy="590931"/>
          </a:xfrm>
          <a:prstGeom prst="rect">
            <a:avLst/>
          </a:prstGeom>
        </p:spPr>
        <p:txBody>
          <a:bodyPr vert="horz" wrap="square" lIns="91440" tIns="45720" rIns="91440" bIns="45720" rtlCol="0" anchor="t" anchorCtr="0">
            <a:spAutoFit/>
          </a:bodyPr>
          <a:lstStyle/>
          <a:p>
            <a:r>
              <a:rPr lang="en-US" altLang="zh-CN"/>
              <a:t>Click to edit Master title style</a:t>
            </a:r>
            <a:endParaRPr lang="en-US" dirty="0"/>
          </a:p>
        </p:txBody>
      </p:sp>
      <p:sp>
        <p:nvSpPr>
          <p:cNvPr id="8" name="Slide Number Placeholder 7"/>
          <p:cNvSpPr>
            <a:spLocks noGrp="1"/>
          </p:cNvSpPr>
          <p:nvPr>
            <p:ph type="sldNum" sz="quarter" idx="4"/>
          </p:nvPr>
        </p:nvSpPr>
        <p:spPr>
          <a:xfrm>
            <a:off x="11668594" y="6484937"/>
            <a:ext cx="523406" cy="365125"/>
          </a:xfrm>
          <a:prstGeom prst="rect">
            <a:avLst/>
          </a:prstGeom>
        </p:spPr>
        <p:txBody>
          <a:bodyPr vert="horz" wrap="none" lIns="91440" tIns="45720" rIns="91440" bIns="45720" rtlCol="0" anchor="ctr"/>
          <a:lstStyle>
            <a:lvl1pPr algn="r">
              <a:defRPr sz="1200">
                <a:solidFill>
                  <a:schemeClr val="tx2"/>
                </a:solidFill>
              </a:defRPr>
            </a:lvl1pPr>
          </a:lstStyle>
          <a:p>
            <a:fld id="{4997E989-D798-4C62-8E93-3D2D613C2488}" type="slidenum">
              <a:rPr lang="en-US" smtClean="0"/>
              <a:pPr/>
              <a:t>‹#›</a:t>
            </a:fld>
            <a:endParaRPr lang="en-US"/>
          </a:p>
        </p:txBody>
      </p:sp>
    </p:spTree>
    <p:extLst>
      <p:ext uri="{BB962C8B-B14F-4D97-AF65-F5344CB8AC3E}">
        <p14:creationId xmlns:p14="http://schemas.microsoft.com/office/powerpoint/2010/main" val="3860510708"/>
      </p:ext>
    </p:extLst>
  </p:cSld>
  <p:clrMap bg1="lt1" tx1="dk1" bg2="lt2" tx2="dk2" accent1="accent1" accent2="accent2" accent3="accent3" accent4="accent4" accent5="accent5" accent6="accent6" hlink="hlink" folHlink="folHlink"/>
  <p:sldLayoutIdLst>
    <p:sldLayoutId id="2147483744" r:id="rId1"/>
    <p:sldLayoutId id="2147483712" r:id="rId2"/>
    <p:sldLayoutId id="2147483672" r:id="rId3"/>
    <p:sldLayoutId id="2147483749" r:id="rId4"/>
    <p:sldLayoutId id="2147483750" r:id="rId5"/>
    <p:sldLayoutId id="2147483752" r:id="rId6"/>
    <p:sldLayoutId id="2147483674" r:id="rId7"/>
    <p:sldLayoutId id="2147483720" r:id="rId8"/>
    <p:sldLayoutId id="2147483721" r:id="rId9"/>
    <p:sldLayoutId id="2147483732" r:id="rId10"/>
    <p:sldLayoutId id="2147483730" r:id="rId11"/>
    <p:sldLayoutId id="2147483716" r:id="rId12"/>
    <p:sldLayoutId id="2147483735" r:id="rId13"/>
    <p:sldLayoutId id="2147483700" r:id="rId14"/>
    <p:sldLayoutId id="2147483734" r:id="rId15"/>
    <p:sldLayoutId id="2147483701" r:id="rId16"/>
    <p:sldLayoutId id="2147483736" r:id="rId17"/>
    <p:sldLayoutId id="2147483733" r:id="rId18"/>
    <p:sldLayoutId id="2147483741" r:id="rId19"/>
    <p:sldLayoutId id="2147483727" r:id="rId20"/>
    <p:sldLayoutId id="2147483719" r:id="rId21"/>
    <p:sldLayoutId id="2147483655" r:id="rId22"/>
    <p:sldLayoutId id="2147483748" r:id="rId23"/>
    <p:sldLayoutId id="2147483753" r:id="rId24"/>
    <p:sldLayoutId id="2147483747" r:id="rId25"/>
    <p:sldLayoutId id="2147483745" r:id="rId26"/>
    <p:sldLayoutId id="2147483737" r:id="rId27"/>
    <p:sldLayoutId id="2147483754" r:id="rId28"/>
  </p:sldLayoutIdLst>
  <p:transition spd="slow">
    <p:cover/>
  </p:transition>
  <p:hf hdr="0" ftr="0" dt="0"/>
  <p:txStyles>
    <p:titleStyle>
      <a:lvl1pPr algn="l" defTabSz="914400" rtl="0" eaLnBrk="1" latinLnBrk="0" hangingPunct="1">
        <a:lnSpc>
          <a:spcPct val="90000"/>
        </a:lnSpc>
        <a:spcBef>
          <a:spcPct val="0"/>
        </a:spcBef>
        <a:buNone/>
        <a:defRPr lang="en-US" sz="3600" b="0" i="0" kern="1200" spc="300" dirty="0">
          <a:gradFill>
            <a:gsLst>
              <a:gs pos="15000">
                <a:schemeClr val="tx1"/>
              </a:gs>
              <a:gs pos="47000">
                <a:schemeClr val="tx1"/>
              </a:gs>
            </a:gsLst>
            <a:lin ang="5400000" scaled="1"/>
          </a:gradFill>
          <a:latin typeface="Segoe UI Semibold" panose="020B0702040204020203" pitchFamily="34" charset="0"/>
          <a:ea typeface="+mn-ea"/>
          <a:cs typeface="Segoe UI Semibold" panose="020B07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400" b="1" kern="1200">
          <a:gradFill>
            <a:gsLst>
              <a:gs pos="15000">
                <a:schemeClr val="tx1"/>
              </a:gs>
              <a:gs pos="47000">
                <a:schemeClr val="tx1"/>
              </a:gs>
            </a:gsLst>
            <a:lin ang="5400000" scaled="1"/>
          </a:gradFill>
          <a:latin typeface="+mn-lt"/>
          <a:ea typeface="+mn-ea"/>
          <a:cs typeface="+mn-cs"/>
        </a:defRPr>
      </a:lvl1pPr>
      <a:lvl2pPr marL="0" indent="0" algn="l" defTabSz="914400" rtl="0" eaLnBrk="1" latinLnBrk="0" hangingPunct="1">
        <a:lnSpc>
          <a:spcPct val="90000"/>
        </a:lnSpc>
        <a:spcBef>
          <a:spcPts val="500"/>
        </a:spcBef>
        <a:buFont typeface="Arial" panose="020B0604020202020204" pitchFamily="34" charset="0"/>
        <a:buNone/>
        <a:defRPr sz="2000" kern="1200">
          <a:solidFill>
            <a:schemeClr val="tx1">
              <a:lumMod val="65000"/>
              <a:lumOff val="35000"/>
            </a:schemeClr>
          </a:solidFill>
          <a:latin typeface="+mn-lt"/>
          <a:ea typeface="+mn-ea"/>
          <a:cs typeface="+mn-cs"/>
        </a:defRPr>
      </a:lvl2pPr>
      <a:lvl3pPr marL="0" indent="0" algn="l" defTabSz="914400" rtl="0" eaLnBrk="1" latinLnBrk="0" hangingPunct="1">
        <a:lnSpc>
          <a:spcPct val="90000"/>
        </a:lnSpc>
        <a:spcBef>
          <a:spcPts val="1200"/>
        </a:spcBef>
        <a:spcAft>
          <a:spcPts val="1200"/>
        </a:spcAft>
        <a:buFont typeface="Arial" panose="020B0604020202020204" pitchFamily="34" charset="0"/>
        <a:buNone/>
        <a:defRPr sz="2000" b="1" kern="1200">
          <a:solidFill>
            <a:schemeClr val="tx2"/>
          </a:solidFill>
          <a:latin typeface="+mn-lt"/>
          <a:ea typeface="+mn-ea"/>
          <a:cs typeface="+mn-cs"/>
        </a:defRPr>
      </a:lvl3pPr>
      <a:lvl4pPr marL="0" indent="0" algn="l" defTabSz="914400" rtl="0" eaLnBrk="1" latinLnBrk="0" hangingPunct="1">
        <a:lnSpc>
          <a:spcPct val="90000"/>
        </a:lnSpc>
        <a:spcBef>
          <a:spcPts val="0"/>
        </a:spcBef>
        <a:spcAft>
          <a:spcPts val="600"/>
        </a:spcAft>
        <a:buFont typeface="Arial" panose="020B0604020202020204" pitchFamily="34" charset="0"/>
        <a:buNone/>
        <a:defRPr sz="1600" kern="1200">
          <a:solidFill>
            <a:schemeClr val="tx1">
              <a:lumMod val="85000"/>
              <a:lumOff val="15000"/>
            </a:schemeClr>
          </a:solidFill>
          <a:latin typeface="+mn-lt"/>
          <a:ea typeface="+mn-ea"/>
          <a:cs typeface="+mn-cs"/>
        </a:defRPr>
      </a:lvl4pPr>
      <a:lvl5pPr marL="0" indent="0" algn="l" defTabSz="914400" rtl="0" eaLnBrk="1" latinLnBrk="0" hangingPunct="1">
        <a:lnSpc>
          <a:spcPct val="90000"/>
        </a:lnSpc>
        <a:spcBef>
          <a:spcPts val="0"/>
        </a:spcBef>
        <a:spcAft>
          <a:spcPts val="1200"/>
        </a:spcAft>
        <a:buFont typeface="Arial" panose="020B0604020202020204" pitchFamily="34" charset="0"/>
        <a:buNone/>
        <a:defRPr sz="16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192" userDrawn="1">
          <p15:clr>
            <a:srgbClr val="F26B43"/>
          </p15:clr>
        </p15:guide>
        <p15:guide id="4" pos="7536" userDrawn="1">
          <p15:clr>
            <a:srgbClr val="F26B43"/>
          </p15:clr>
        </p15:guide>
        <p15:guide id="5" orient="horz" pos="264" userDrawn="1">
          <p15:clr>
            <a:srgbClr val="F26B43"/>
          </p15:clr>
        </p15:guide>
        <p15:guide id="6" orient="horz" pos="792" userDrawn="1">
          <p15:clr>
            <a:srgbClr val="F26B43"/>
          </p15:clr>
        </p15:guide>
        <p15:guide id="7" orient="horz" pos="420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20.png"/><Relationship Id="rId1" Type="http://schemas.openxmlformats.org/officeDocument/2006/relationships/slideLayout" Target="../slideLayouts/slideLayout24.xml"/><Relationship Id="rId5" Type="http://schemas.openxmlformats.org/officeDocument/2006/relationships/image" Target="../media/image18.sv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22.png"/><Relationship Id="rId1" Type="http://schemas.openxmlformats.org/officeDocument/2006/relationships/slideLayout" Target="../slideLayouts/slideLayout24.xml"/><Relationship Id="rId6" Type="http://schemas.openxmlformats.org/officeDocument/2006/relationships/image" Target="../media/image24.png"/><Relationship Id="rId5" Type="http://schemas.openxmlformats.org/officeDocument/2006/relationships/image" Target="../media/image22.svg"/><Relationship Id="rId4" Type="http://schemas.openxmlformats.org/officeDocument/2006/relationships/image" Target="../media/image23.png"/><Relationship Id="rId9" Type="http://schemas.openxmlformats.org/officeDocument/2006/relationships/image" Target="../media/image26.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g"/><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jpg"/><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8.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alpha val="40000"/>
          </a:schemeClr>
        </a:solidFill>
        <a:effectLst/>
      </p:bgPr>
    </p:bg>
    <p:spTree>
      <p:nvGrpSpPr>
        <p:cNvPr id="1" name=""/>
        <p:cNvGrpSpPr/>
        <p:nvPr/>
      </p:nvGrpSpPr>
      <p:grpSpPr>
        <a:xfrm>
          <a:off x="0" y="0"/>
          <a:ext cx="0" cy="0"/>
          <a:chOff x="0" y="0"/>
          <a:chExt cx="0" cy="0"/>
        </a:xfrm>
      </p:grpSpPr>
      <p:pic>
        <p:nvPicPr>
          <p:cNvPr id="31" name="Picture Placeholder 30"/>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p:pic>
      <p:sp>
        <p:nvSpPr>
          <p:cNvPr id="4" name="Rectangle 3"/>
          <p:cNvSpPr/>
          <p:nvPr/>
        </p:nvSpPr>
        <p:spPr>
          <a:xfrm>
            <a:off x="-12888" y="-27494"/>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1219939" y="-730208"/>
            <a:ext cx="9107555" cy="9034439"/>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0" name="Oval 9"/>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1" name="Oval 10"/>
          <p:cNvSpPr/>
          <p:nvPr/>
        </p:nvSpPr>
        <p:spPr>
          <a:xfrm>
            <a:off x="5907634" y="3213970"/>
            <a:ext cx="2805809" cy="2783284"/>
          </a:xfrm>
          <a:prstGeom prst="ellipse">
            <a:avLst/>
          </a:prstGeom>
          <a:noFill/>
          <a:ln w="190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12" name="Oval 11"/>
          <p:cNvSpPr/>
          <p:nvPr/>
        </p:nvSpPr>
        <p:spPr>
          <a:xfrm>
            <a:off x="5907634" y="3213970"/>
            <a:ext cx="2805809" cy="2783284"/>
          </a:xfrm>
          <a:prstGeom prst="ellipse">
            <a:avLst/>
          </a:prstGeom>
          <a:noFill/>
          <a:ln w="19050" cmpd="thinThick">
            <a:solidFill>
              <a:schemeClr val="accent1"/>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46" name="Rectangle 45"/>
          <p:cNvSpPr/>
          <p:nvPr/>
        </p:nvSpPr>
        <p:spPr>
          <a:xfrm flipH="1">
            <a:off x="7911255" y="4253573"/>
            <a:ext cx="2995659" cy="70407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zh-CN" altLang="en-US" sz="2800" dirty="0"/>
              <a:t>项目管理读书会</a:t>
            </a:r>
            <a:endParaRPr lang="en-US" altLang="zh-CN" sz="2800" dirty="0"/>
          </a:p>
        </p:txBody>
      </p:sp>
      <p:sp>
        <p:nvSpPr>
          <p:cNvPr id="9" name="Title 6"/>
          <p:cNvSpPr txBox="1">
            <a:spLocks/>
          </p:cNvSpPr>
          <p:nvPr/>
        </p:nvSpPr>
        <p:spPr>
          <a:xfrm>
            <a:off x="1679957" y="3280601"/>
            <a:ext cx="5909265" cy="874205"/>
          </a:xfrm>
          <a:prstGeom prst="rect">
            <a:avLst/>
          </a:prstGeom>
        </p:spPr>
        <p:txBody>
          <a:bodyPr vert="horz" lIns="91440" tIns="0" rIns="91440" bIns="0" rtlCol="0" anchor="ctr">
            <a:noAutofit/>
          </a:bodyPr>
          <a:lstStyle>
            <a:lvl1pPr algn="ctr" defTabSz="914400" rtl="0" eaLnBrk="1" latinLnBrk="0" hangingPunct="1">
              <a:lnSpc>
                <a:spcPct val="90000"/>
              </a:lnSpc>
              <a:spcBef>
                <a:spcPct val="0"/>
              </a:spcBef>
              <a:buNone/>
              <a:defRPr lang="en-US" sz="3200" b="1" i="0" kern="1200" spc="300" dirty="0">
                <a:solidFill>
                  <a:schemeClr val="tx1">
                    <a:lumMod val="85000"/>
                    <a:lumOff val="15000"/>
                  </a:schemeClr>
                </a:solidFill>
                <a:latin typeface="+mj-lt"/>
                <a:ea typeface="+mn-ea"/>
                <a:cs typeface="Segoe UI Semilight" panose="020B0402040204020203" pitchFamily="34" charset="0"/>
              </a:defRPr>
            </a:lvl1pPr>
          </a:lstStyle>
          <a:p>
            <a:endParaRPr lang="en-US" sz="8800" spc="-300" dirty="0">
              <a:gradFill>
                <a:gsLst>
                  <a:gs pos="0">
                    <a:schemeClr val="accent1">
                      <a:lumMod val="5000"/>
                      <a:lumOff val="95000"/>
                    </a:schemeClr>
                  </a:gs>
                  <a:gs pos="100000">
                    <a:schemeClr val="bg1"/>
                  </a:gs>
                </a:gsLst>
                <a:lin ang="5400000" scaled="1"/>
              </a:gradFill>
              <a:latin typeface="+mn-lt"/>
            </a:endParaRPr>
          </a:p>
        </p:txBody>
      </p:sp>
      <p:sp>
        <p:nvSpPr>
          <p:cNvPr id="7" name="Title 6"/>
          <p:cNvSpPr>
            <a:spLocks noGrp="1"/>
          </p:cNvSpPr>
          <p:nvPr>
            <p:ph type="ctrTitle"/>
          </p:nvPr>
        </p:nvSpPr>
        <p:spPr>
          <a:xfrm>
            <a:off x="903978" y="1889095"/>
            <a:ext cx="8804365" cy="1042465"/>
          </a:xfrm>
        </p:spPr>
        <p:txBody>
          <a:bodyPr/>
          <a:lstStyle/>
          <a:p>
            <a:r>
              <a:rPr lang="zh-CN" altLang="en-US" sz="6860" dirty="0"/>
              <a:t>重新定义公司</a:t>
            </a:r>
            <a:endParaRPr lang="en-US" sz="6860" dirty="0"/>
          </a:p>
        </p:txBody>
      </p:sp>
      <p:sp>
        <p:nvSpPr>
          <p:cNvPr id="19" name="Freeform: Shape 18"/>
          <p:cNvSpPr/>
          <p:nvPr/>
        </p:nvSpPr>
        <p:spPr>
          <a:xfrm>
            <a:off x="7066536" y="4361548"/>
            <a:ext cx="488128" cy="488128"/>
          </a:xfrm>
          <a:custGeom>
            <a:avLst/>
            <a:gdLst>
              <a:gd name="connsiteX0" fmla="*/ 244064 w 488128"/>
              <a:gd name="connsiteY0" fmla="*/ 0 h 488128"/>
              <a:gd name="connsiteX1" fmla="*/ 488128 w 488128"/>
              <a:gd name="connsiteY1" fmla="*/ 244064 h 488128"/>
              <a:gd name="connsiteX2" fmla="*/ 244064 w 488128"/>
              <a:gd name="connsiteY2" fmla="*/ 488128 h 488128"/>
              <a:gd name="connsiteX3" fmla="*/ 0 w 488128"/>
              <a:gd name="connsiteY3" fmla="*/ 244064 h 488128"/>
              <a:gd name="connsiteX4" fmla="*/ 244064 w 488128"/>
              <a:gd name="connsiteY4" fmla="*/ 0 h 488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128" h="488128">
                <a:moveTo>
                  <a:pt x="244064" y="0"/>
                </a:moveTo>
                <a:cubicBezTo>
                  <a:pt x="378857" y="0"/>
                  <a:pt x="488128" y="109271"/>
                  <a:pt x="488128" y="244064"/>
                </a:cubicBezTo>
                <a:cubicBezTo>
                  <a:pt x="488128" y="378857"/>
                  <a:pt x="378857" y="488128"/>
                  <a:pt x="244064" y="488128"/>
                </a:cubicBezTo>
                <a:cubicBezTo>
                  <a:pt x="109271" y="488128"/>
                  <a:pt x="0" y="378857"/>
                  <a:pt x="0" y="244064"/>
                </a:cubicBezTo>
                <a:cubicBezTo>
                  <a:pt x="0" y="109271"/>
                  <a:pt x="109271" y="0"/>
                  <a:pt x="24406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AU" sz="1800" b="0" i="0" u="none" strike="noStrike" kern="0" cap="none" spc="0" normalizeH="0" baseline="0" noProof="0">
              <a:ln>
                <a:noFill/>
              </a:ln>
              <a:solidFill>
                <a:sysClr val="windowText" lastClr="000000"/>
              </a:solidFill>
              <a:effectLst/>
              <a:uLnTx/>
              <a:uFillTx/>
            </a:endParaRPr>
          </a:p>
        </p:txBody>
      </p:sp>
      <p:sp>
        <p:nvSpPr>
          <p:cNvPr id="3" name="Slide Number Placeholder 2"/>
          <p:cNvSpPr>
            <a:spLocks noGrp="1"/>
          </p:cNvSpPr>
          <p:nvPr>
            <p:ph type="sldNum" sz="quarter" idx="12"/>
          </p:nvPr>
        </p:nvSpPr>
        <p:spPr/>
        <p:txBody>
          <a:bodyPr/>
          <a:lstStyle/>
          <a:p>
            <a:fld id="{5AE1514C-5E56-4738-A1FF-4B1CFD2A3E36}" type="slidenum">
              <a:rPr lang="en-US" smtClean="0"/>
              <a:t>1</a:t>
            </a:fld>
            <a:endParaRPr lang="en-US"/>
          </a:p>
        </p:txBody>
      </p:sp>
    </p:spTree>
    <p:extLst>
      <p:ext uri="{BB962C8B-B14F-4D97-AF65-F5344CB8AC3E}">
        <p14:creationId xmlns:p14="http://schemas.microsoft.com/office/powerpoint/2010/main" val="18038902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xit" presetSubtype="0" fill="hold" grpId="1" nodeType="withEffect">
                                  <p:stCondLst>
                                    <p:cond delay="25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par>
                                <p:cTn id="13" presetID="53" presetClass="entr" presetSubtype="16"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par>
                                <p:cTn id="18" presetID="10" presetClass="exit" presetSubtype="0" fill="hold" grpId="1" nodeType="withEffect">
                                  <p:stCondLst>
                                    <p:cond delay="25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53" presetClass="entr" presetSubtype="16" fill="hold" grpId="0" nodeType="withEffect">
                                  <p:stCondLst>
                                    <p:cond delay="250"/>
                                  </p:stCondLst>
                                  <p:childTnLst>
                                    <p:set>
                                      <p:cBhvr>
                                        <p:cTn id="22" dur="1" fill="hold">
                                          <p:stCondLst>
                                            <p:cond delay="0"/>
                                          </p:stCondLst>
                                        </p:cTn>
                                        <p:tgtEl>
                                          <p:spTgt spid="11"/>
                                        </p:tgtEl>
                                        <p:attrNameLst>
                                          <p:attrName>style.visibility</p:attrName>
                                        </p:attrNameLst>
                                      </p:cBhvr>
                                      <p:to>
                                        <p:strVal val="visible"/>
                                      </p:to>
                                    </p:set>
                                    <p:anim calcmode="lin" valueType="num">
                                      <p:cBhvr>
                                        <p:cTn id="23" dur="500" fill="hold"/>
                                        <p:tgtEl>
                                          <p:spTgt spid="11"/>
                                        </p:tgtEl>
                                        <p:attrNameLst>
                                          <p:attrName>ppt_w</p:attrName>
                                        </p:attrNameLst>
                                      </p:cBhvr>
                                      <p:tavLst>
                                        <p:tav tm="0">
                                          <p:val>
                                            <p:fltVal val="0"/>
                                          </p:val>
                                        </p:tav>
                                        <p:tav tm="100000">
                                          <p:val>
                                            <p:strVal val="#ppt_w"/>
                                          </p:val>
                                        </p:tav>
                                      </p:tavLst>
                                    </p:anim>
                                    <p:anim calcmode="lin" valueType="num">
                                      <p:cBhvr>
                                        <p:cTn id="24" dur="500" fill="hold"/>
                                        <p:tgtEl>
                                          <p:spTgt spid="11"/>
                                        </p:tgtEl>
                                        <p:attrNameLst>
                                          <p:attrName>ppt_h</p:attrName>
                                        </p:attrNameLst>
                                      </p:cBhvr>
                                      <p:tavLst>
                                        <p:tav tm="0">
                                          <p:val>
                                            <p:fltVal val="0"/>
                                          </p:val>
                                        </p:tav>
                                        <p:tav tm="100000">
                                          <p:val>
                                            <p:strVal val="#ppt_h"/>
                                          </p:val>
                                        </p:tav>
                                      </p:tavLst>
                                    </p:anim>
                                    <p:animEffect transition="in" filter="fade">
                                      <p:cBhvr>
                                        <p:cTn id="25" dur="500"/>
                                        <p:tgtEl>
                                          <p:spTgt spid="11"/>
                                        </p:tgtEl>
                                      </p:cBhvr>
                                    </p:animEffect>
                                  </p:childTnLst>
                                </p:cTn>
                              </p:par>
                              <p:par>
                                <p:cTn id="26" presetID="10" presetClass="exit" presetSubtype="0" fill="hold" grpId="1" nodeType="withEffect">
                                  <p:stCondLst>
                                    <p:cond delay="500"/>
                                  </p:stCondLst>
                                  <p:childTnLst>
                                    <p:animEffect transition="out" filter="fade">
                                      <p:cBhvr>
                                        <p:cTn id="27" dur="500"/>
                                        <p:tgtEl>
                                          <p:spTgt spid="11"/>
                                        </p:tgtEl>
                                      </p:cBhvr>
                                    </p:animEffect>
                                    <p:set>
                                      <p:cBhvr>
                                        <p:cTn id="28" dur="1" fill="hold">
                                          <p:stCondLst>
                                            <p:cond delay="499"/>
                                          </p:stCondLst>
                                        </p:cTn>
                                        <p:tgtEl>
                                          <p:spTgt spid="11"/>
                                        </p:tgtEl>
                                        <p:attrNameLst>
                                          <p:attrName>style.visibility</p:attrName>
                                        </p:attrNameLst>
                                      </p:cBhvr>
                                      <p:to>
                                        <p:strVal val="hidden"/>
                                      </p:to>
                                    </p:set>
                                  </p:childTnLst>
                                </p:cTn>
                              </p:par>
                              <p:par>
                                <p:cTn id="29" presetID="53" presetClass="entr" presetSubtype="16" fill="hold" grpId="0" nodeType="withEffect">
                                  <p:stCondLst>
                                    <p:cond delay="500"/>
                                  </p:stCondLst>
                                  <p:childTnLst>
                                    <p:set>
                                      <p:cBhvr>
                                        <p:cTn id="30" dur="1" fill="hold">
                                          <p:stCondLst>
                                            <p:cond delay="0"/>
                                          </p:stCondLst>
                                        </p:cTn>
                                        <p:tgtEl>
                                          <p:spTgt spid="12"/>
                                        </p:tgtEl>
                                        <p:attrNameLst>
                                          <p:attrName>style.visibility</p:attrName>
                                        </p:attrNameLst>
                                      </p:cBhvr>
                                      <p:to>
                                        <p:strVal val="visible"/>
                                      </p:to>
                                    </p:set>
                                    <p:anim calcmode="lin" valueType="num">
                                      <p:cBhvr>
                                        <p:cTn id="31" dur="500" fill="hold"/>
                                        <p:tgtEl>
                                          <p:spTgt spid="12"/>
                                        </p:tgtEl>
                                        <p:attrNameLst>
                                          <p:attrName>ppt_w</p:attrName>
                                        </p:attrNameLst>
                                      </p:cBhvr>
                                      <p:tavLst>
                                        <p:tav tm="0">
                                          <p:val>
                                            <p:fltVal val="0"/>
                                          </p:val>
                                        </p:tav>
                                        <p:tav tm="100000">
                                          <p:val>
                                            <p:strVal val="#ppt_w"/>
                                          </p:val>
                                        </p:tav>
                                      </p:tavLst>
                                    </p:anim>
                                    <p:anim calcmode="lin" valueType="num">
                                      <p:cBhvr>
                                        <p:cTn id="32" dur="500" fill="hold"/>
                                        <p:tgtEl>
                                          <p:spTgt spid="12"/>
                                        </p:tgtEl>
                                        <p:attrNameLst>
                                          <p:attrName>ppt_h</p:attrName>
                                        </p:attrNameLst>
                                      </p:cBhvr>
                                      <p:tavLst>
                                        <p:tav tm="0">
                                          <p:val>
                                            <p:fltVal val="0"/>
                                          </p:val>
                                        </p:tav>
                                        <p:tav tm="100000">
                                          <p:val>
                                            <p:strVal val="#ppt_h"/>
                                          </p:val>
                                        </p:tav>
                                      </p:tavLst>
                                    </p:anim>
                                    <p:animEffect transition="in" filter="fade">
                                      <p:cBhvr>
                                        <p:cTn id="33" dur="500"/>
                                        <p:tgtEl>
                                          <p:spTgt spid="12"/>
                                        </p:tgtEl>
                                      </p:cBhvr>
                                    </p:animEffect>
                                  </p:childTnLst>
                                </p:cTn>
                              </p:par>
                              <p:par>
                                <p:cTn id="34" presetID="10" presetClass="exit" presetSubtype="0" fill="hold" grpId="1" nodeType="withEffect">
                                  <p:stCondLst>
                                    <p:cond delay="750"/>
                                  </p:stCondLst>
                                  <p:childTnLst>
                                    <p:animEffect transition="out" filter="fade">
                                      <p:cBhvr>
                                        <p:cTn id="35" dur="500"/>
                                        <p:tgtEl>
                                          <p:spTgt spid="12"/>
                                        </p:tgtEl>
                                      </p:cBhvr>
                                    </p:animEffect>
                                    <p:set>
                                      <p:cBhvr>
                                        <p:cTn id="36" dur="1" fill="hold">
                                          <p:stCondLst>
                                            <p:cond delay="499"/>
                                          </p:stCondLst>
                                        </p:cTn>
                                        <p:tgtEl>
                                          <p:spTgt spid="12"/>
                                        </p:tgtEl>
                                        <p:attrNameLst>
                                          <p:attrName>style.visibility</p:attrName>
                                        </p:attrNameLst>
                                      </p:cBhvr>
                                      <p:to>
                                        <p:strVal val="hidden"/>
                                      </p:to>
                                    </p:set>
                                  </p:childTnLst>
                                </p:cTn>
                              </p:par>
                            </p:childTnLst>
                          </p:cTn>
                        </p:par>
                        <p:par>
                          <p:cTn id="37" fill="hold">
                            <p:stCondLst>
                              <p:cond delay="1250"/>
                            </p:stCondLst>
                            <p:childTnLst>
                              <p:par>
                                <p:cTn id="38" presetID="1" presetClass="entr" presetSubtype="0"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childTnLst>
                          </p:cTn>
                        </p:par>
                        <p:par>
                          <p:cTn id="40" fill="hold">
                            <p:stCondLst>
                              <p:cond delay="1250"/>
                            </p:stCondLst>
                            <p:childTnLst>
                              <p:par>
                                <p:cTn id="41" presetID="2" presetClass="entr" presetSubtype="1" decel="100000" fill="hold" grpId="0" nodeType="after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650" fill="hold"/>
                                        <p:tgtEl>
                                          <p:spTgt spid="46"/>
                                        </p:tgtEl>
                                        <p:attrNameLst>
                                          <p:attrName>ppt_x</p:attrName>
                                        </p:attrNameLst>
                                      </p:cBhvr>
                                      <p:tavLst>
                                        <p:tav tm="0">
                                          <p:val>
                                            <p:strVal val="#ppt_x"/>
                                          </p:val>
                                        </p:tav>
                                        <p:tav tm="100000">
                                          <p:val>
                                            <p:strVal val="#ppt_x"/>
                                          </p:val>
                                        </p:tav>
                                      </p:tavLst>
                                    </p:anim>
                                    <p:anim calcmode="lin" valueType="num">
                                      <p:cBhvr additive="base">
                                        <p:cTn id="44" dur="650" fill="hold"/>
                                        <p:tgtEl>
                                          <p:spTgt spid="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0" grpId="0" animBg="1"/>
      <p:bldP spid="10" grpId="1" animBg="1"/>
      <p:bldP spid="11" grpId="0" animBg="1"/>
      <p:bldP spid="11" grpId="1" animBg="1"/>
      <p:bldP spid="12" grpId="0" animBg="1"/>
      <p:bldP spid="12" grpId="1" animBg="1"/>
      <p:bldP spid="46"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9983" y="1644478"/>
            <a:ext cx="11461896" cy="4108817"/>
          </a:xfrm>
          <a:prstGeom prst="rect">
            <a:avLst/>
          </a:prstGeom>
        </p:spPr>
        <p:txBody>
          <a:bodyPr wrap="square">
            <a:spAutoFit/>
          </a:bodyPr>
          <a:lstStyle/>
          <a:p>
            <a:endParaRPr lang="en-US" altLang="zh-CN" dirty="0"/>
          </a:p>
          <a:p>
            <a:pPr>
              <a:lnSpc>
                <a:spcPct val="150000"/>
              </a:lnSpc>
            </a:pPr>
            <a:r>
              <a:rPr lang="en-US" altLang="zh-CN" dirty="0" smtClean="0"/>
              <a:t>1</a:t>
            </a:r>
            <a:r>
              <a:rPr lang="zh-CN" altLang="en-US" dirty="0" smtClean="0"/>
              <a:t>、</a:t>
            </a:r>
            <a:r>
              <a:rPr lang="zh-CN" altLang="en-US" dirty="0"/>
              <a:t>雇用那些</a:t>
            </a:r>
            <a:r>
              <a:rPr lang="zh-CN" altLang="en-US" dirty="0">
                <a:solidFill>
                  <a:srgbClr val="FFFF00"/>
                </a:solidFill>
              </a:rPr>
              <a:t>比你更聪明、更有见识</a:t>
            </a:r>
            <a:r>
              <a:rPr lang="zh-CN" altLang="en-US" dirty="0"/>
              <a:t>的</a:t>
            </a:r>
            <a:r>
              <a:rPr lang="zh-CN" altLang="en-US" dirty="0" smtClean="0"/>
              <a:t>人</a:t>
            </a:r>
            <a:r>
              <a:rPr lang="zh-CN" altLang="en-US" dirty="0"/>
              <a:t>；</a:t>
            </a:r>
            <a:r>
              <a:rPr lang="zh-CN" altLang="en-US" dirty="0" smtClean="0"/>
              <a:t>不要</a:t>
            </a:r>
            <a:r>
              <a:rPr lang="zh-CN" altLang="en-US" dirty="0"/>
              <a:t>雇用那些不能让你有所收获也不能对你构成挑战的人。</a:t>
            </a:r>
          </a:p>
          <a:p>
            <a:pPr>
              <a:lnSpc>
                <a:spcPct val="150000"/>
              </a:lnSpc>
            </a:pPr>
            <a:r>
              <a:rPr lang="en-US" altLang="zh-CN" dirty="0" smtClean="0"/>
              <a:t>2</a:t>
            </a:r>
            <a:r>
              <a:rPr lang="zh-CN" altLang="en-US" dirty="0" smtClean="0"/>
              <a:t>、</a:t>
            </a:r>
            <a:r>
              <a:rPr lang="zh-CN" altLang="en-US" dirty="0"/>
              <a:t>雇用那些能</a:t>
            </a:r>
            <a:r>
              <a:rPr lang="zh-CN" altLang="en-US" dirty="0">
                <a:solidFill>
                  <a:srgbClr val="FFFF00"/>
                </a:solidFill>
              </a:rPr>
              <a:t>对产品和文化带来价值</a:t>
            </a:r>
            <a:r>
              <a:rPr lang="zh-CN" altLang="en-US" dirty="0"/>
              <a:t>的</a:t>
            </a:r>
            <a:r>
              <a:rPr lang="zh-CN" altLang="en-US" dirty="0" smtClean="0"/>
              <a:t>人</a:t>
            </a:r>
            <a:r>
              <a:rPr lang="zh-CN" altLang="en-US" dirty="0"/>
              <a:t>；</a:t>
            </a:r>
            <a:r>
              <a:rPr lang="zh-CN" altLang="en-US" dirty="0" smtClean="0"/>
              <a:t>不要</a:t>
            </a:r>
            <a:r>
              <a:rPr lang="zh-CN" altLang="en-US" dirty="0"/>
              <a:t>雇用那些无法为产品和文化带来积极影响的人。</a:t>
            </a:r>
          </a:p>
          <a:p>
            <a:pPr>
              <a:lnSpc>
                <a:spcPct val="150000"/>
              </a:lnSpc>
            </a:pPr>
            <a:r>
              <a:rPr lang="en-US" altLang="zh-CN" dirty="0" smtClean="0"/>
              <a:t>3</a:t>
            </a:r>
            <a:r>
              <a:rPr lang="zh-CN" altLang="en-US" dirty="0" smtClean="0"/>
              <a:t>、</a:t>
            </a:r>
            <a:r>
              <a:rPr lang="zh-CN" altLang="en-US" dirty="0"/>
              <a:t>雇用那些</a:t>
            </a:r>
            <a:r>
              <a:rPr lang="zh-CN" altLang="en-US" dirty="0">
                <a:solidFill>
                  <a:srgbClr val="FFFF00"/>
                </a:solidFill>
              </a:rPr>
              <a:t>做实事的</a:t>
            </a:r>
            <a:r>
              <a:rPr lang="zh-CN" altLang="en-US" dirty="0" smtClean="0">
                <a:solidFill>
                  <a:srgbClr val="FFFF00"/>
                </a:solidFill>
              </a:rPr>
              <a:t>人</a:t>
            </a:r>
            <a:r>
              <a:rPr lang="zh-CN" altLang="en-US" dirty="0"/>
              <a:t>；</a:t>
            </a:r>
            <a:r>
              <a:rPr lang="zh-CN" altLang="en-US" dirty="0" smtClean="0"/>
              <a:t>不要</a:t>
            </a:r>
            <a:r>
              <a:rPr lang="zh-CN" altLang="en-US" dirty="0"/>
              <a:t>雇用那些只想不做的人呢。</a:t>
            </a:r>
          </a:p>
          <a:p>
            <a:pPr>
              <a:lnSpc>
                <a:spcPct val="150000"/>
              </a:lnSpc>
            </a:pPr>
            <a:r>
              <a:rPr lang="en-US" altLang="zh-CN" dirty="0" smtClean="0"/>
              <a:t>4</a:t>
            </a:r>
            <a:r>
              <a:rPr lang="zh-CN" altLang="en-US" dirty="0" smtClean="0"/>
              <a:t>、</a:t>
            </a:r>
            <a:r>
              <a:rPr lang="zh-CN" altLang="en-US" dirty="0"/>
              <a:t>雇用那些</a:t>
            </a:r>
            <a:r>
              <a:rPr lang="zh-CN" altLang="en-US" dirty="0">
                <a:solidFill>
                  <a:srgbClr val="FFFF00"/>
                </a:solidFill>
              </a:rPr>
              <a:t>满腔热情、自动自发的</a:t>
            </a:r>
            <a:r>
              <a:rPr lang="zh-CN" altLang="en-US" dirty="0" smtClean="0">
                <a:solidFill>
                  <a:srgbClr val="FFFF00"/>
                </a:solidFill>
              </a:rPr>
              <a:t>人</a:t>
            </a:r>
            <a:r>
              <a:rPr lang="zh-CN" altLang="en-US" dirty="0"/>
              <a:t>；</a:t>
            </a:r>
            <a:r>
              <a:rPr lang="zh-CN" altLang="en-US" dirty="0" smtClean="0"/>
              <a:t>不要</a:t>
            </a:r>
            <a:r>
              <a:rPr lang="zh-CN" altLang="en-US" dirty="0"/>
              <a:t>雇用那些只想混口饭吃的人。</a:t>
            </a:r>
          </a:p>
          <a:p>
            <a:pPr>
              <a:lnSpc>
                <a:spcPct val="150000"/>
              </a:lnSpc>
            </a:pPr>
            <a:r>
              <a:rPr lang="en-US" altLang="zh-CN" dirty="0" smtClean="0"/>
              <a:t>5</a:t>
            </a:r>
            <a:r>
              <a:rPr lang="zh-CN" altLang="en-US" dirty="0" smtClean="0"/>
              <a:t>、</a:t>
            </a:r>
            <a:r>
              <a:rPr lang="zh-CN" altLang="en-US" dirty="0"/>
              <a:t>雇用那些</a:t>
            </a:r>
            <a:r>
              <a:rPr lang="zh-CN" altLang="en-US" dirty="0">
                <a:solidFill>
                  <a:srgbClr val="FFFF00"/>
                </a:solidFill>
              </a:rPr>
              <a:t>能启发别人且善于与人相处的</a:t>
            </a:r>
            <a:r>
              <a:rPr lang="zh-CN" altLang="en-US" dirty="0" smtClean="0">
                <a:solidFill>
                  <a:srgbClr val="FFFF00"/>
                </a:solidFill>
              </a:rPr>
              <a:t>人</a:t>
            </a:r>
            <a:r>
              <a:rPr lang="zh-CN" altLang="en-US" dirty="0"/>
              <a:t>；</a:t>
            </a:r>
            <a:r>
              <a:rPr lang="zh-CN" altLang="en-US" dirty="0" smtClean="0"/>
              <a:t>不要</a:t>
            </a:r>
            <a:r>
              <a:rPr lang="zh-CN" altLang="en-US" dirty="0"/>
              <a:t>雇用那些偏爱自己单干的人。</a:t>
            </a:r>
          </a:p>
          <a:p>
            <a:pPr>
              <a:lnSpc>
                <a:spcPct val="150000"/>
              </a:lnSpc>
            </a:pPr>
            <a:r>
              <a:rPr lang="en-US" altLang="zh-CN" dirty="0"/>
              <a:t>6</a:t>
            </a:r>
            <a:r>
              <a:rPr lang="zh-CN" altLang="en-US" dirty="0" smtClean="0"/>
              <a:t>、</a:t>
            </a:r>
            <a:r>
              <a:rPr lang="zh-CN" altLang="en-US" dirty="0"/>
              <a:t>雇用那些能</a:t>
            </a:r>
            <a:r>
              <a:rPr lang="zh-CN" altLang="en-US" dirty="0">
                <a:solidFill>
                  <a:srgbClr val="FFFF00"/>
                </a:solidFill>
              </a:rPr>
              <a:t>随着团队和企业一同成长发展的</a:t>
            </a:r>
            <a:r>
              <a:rPr lang="zh-CN" altLang="en-US" dirty="0" smtClean="0">
                <a:solidFill>
                  <a:srgbClr val="FFFF00"/>
                </a:solidFill>
              </a:rPr>
              <a:t>人</a:t>
            </a:r>
            <a:r>
              <a:rPr lang="zh-CN" altLang="en-US" dirty="0"/>
              <a:t>；</a:t>
            </a:r>
            <a:r>
              <a:rPr lang="zh-CN" altLang="en-US" dirty="0" smtClean="0"/>
              <a:t>不要</a:t>
            </a:r>
            <a:r>
              <a:rPr lang="zh-CN" altLang="en-US" dirty="0"/>
              <a:t>雇用那些枯燥乏味、不具备全面技能的人。</a:t>
            </a:r>
          </a:p>
          <a:p>
            <a:pPr>
              <a:lnSpc>
                <a:spcPct val="150000"/>
              </a:lnSpc>
            </a:pPr>
            <a:r>
              <a:rPr lang="en-US" altLang="zh-CN" dirty="0"/>
              <a:t>7</a:t>
            </a:r>
            <a:r>
              <a:rPr lang="zh-CN" altLang="en-US" dirty="0" smtClean="0"/>
              <a:t>、</a:t>
            </a:r>
            <a:r>
              <a:rPr lang="zh-CN" altLang="en-US" dirty="0"/>
              <a:t>雇用那些</a:t>
            </a:r>
            <a:r>
              <a:rPr lang="zh-CN" altLang="en-US" dirty="0">
                <a:solidFill>
                  <a:srgbClr val="FFFF00"/>
                </a:solidFill>
              </a:rPr>
              <a:t>多才多艺、兼具独特兴趣和天赋的</a:t>
            </a:r>
            <a:r>
              <a:rPr lang="zh-CN" altLang="en-US" dirty="0" smtClean="0">
                <a:solidFill>
                  <a:srgbClr val="FFFF00"/>
                </a:solidFill>
              </a:rPr>
              <a:t>人</a:t>
            </a:r>
            <a:r>
              <a:rPr lang="zh-CN" altLang="en-US" dirty="0" smtClean="0"/>
              <a:t>；不要</a:t>
            </a:r>
            <a:r>
              <a:rPr lang="zh-CN" altLang="en-US" dirty="0"/>
              <a:t>雇用那些只为工作而活的人。</a:t>
            </a:r>
          </a:p>
          <a:p>
            <a:pPr>
              <a:lnSpc>
                <a:spcPct val="150000"/>
              </a:lnSpc>
            </a:pPr>
            <a:r>
              <a:rPr lang="en-US" altLang="zh-CN" dirty="0"/>
              <a:t>8</a:t>
            </a:r>
            <a:r>
              <a:rPr lang="zh-CN" altLang="en-US" dirty="0" smtClean="0"/>
              <a:t>、</a:t>
            </a:r>
            <a:r>
              <a:rPr lang="zh-CN" altLang="en-US" dirty="0"/>
              <a:t>雇用那些</a:t>
            </a:r>
            <a:r>
              <a:rPr lang="zh-CN" altLang="en-US" dirty="0">
                <a:solidFill>
                  <a:srgbClr val="FFFF00"/>
                </a:solidFill>
              </a:rPr>
              <a:t>道德高尚、坦诚沟通的</a:t>
            </a:r>
            <a:r>
              <a:rPr lang="zh-CN" altLang="en-US" dirty="0" smtClean="0">
                <a:solidFill>
                  <a:srgbClr val="FFFF00"/>
                </a:solidFill>
              </a:rPr>
              <a:t>人</a:t>
            </a:r>
            <a:r>
              <a:rPr lang="zh-CN" altLang="en-US" dirty="0" smtClean="0"/>
              <a:t>；不要</a:t>
            </a:r>
            <a:r>
              <a:rPr lang="zh-CN" altLang="en-US" dirty="0"/>
              <a:t>雇用那些趋炎附势、工于心计的人呢。</a:t>
            </a:r>
          </a:p>
          <a:p>
            <a:pPr>
              <a:lnSpc>
                <a:spcPct val="150000"/>
              </a:lnSpc>
            </a:pPr>
            <a:r>
              <a:rPr lang="en-US" altLang="zh-CN" dirty="0"/>
              <a:t>9</a:t>
            </a:r>
            <a:r>
              <a:rPr lang="zh-CN" altLang="en-US" dirty="0" smtClean="0"/>
              <a:t>、</a:t>
            </a:r>
            <a:r>
              <a:rPr lang="zh-CN" altLang="en-US" dirty="0"/>
              <a:t>务必雇用优秀的</a:t>
            </a:r>
            <a:r>
              <a:rPr lang="zh-CN" altLang="en-US" dirty="0" smtClean="0"/>
              <a:t>候选人</a:t>
            </a:r>
            <a:r>
              <a:rPr lang="zh-CN" altLang="en-US" dirty="0"/>
              <a:t>；</a:t>
            </a:r>
            <a:r>
              <a:rPr lang="zh-CN" altLang="en-US" dirty="0" smtClean="0">
                <a:solidFill>
                  <a:srgbClr val="FFFF00"/>
                </a:solidFill>
              </a:rPr>
              <a:t>宁缺毋滥</a:t>
            </a:r>
            <a:r>
              <a:rPr lang="zh-CN" altLang="en-US" dirty="0"/>
              <a:t>。</a:t>
            </a:r>
          </a:p>
        </p:txBody>
      </p:sp>
      <p:sp>
        <p:nvSpPr>
          <p:cNvPr id="5" name="矩形 4"/>
          <p:cNvSpPr/>
          <p:nvPr/>
        </p:nvSpPr>
        <p:spPr>
          <a:xfrm>
            <a:off x="771775" y="139627"/>
            <a:ext cx="1604927" cy="646331"/>
          </a:xfrm>
          <a:prstGeom prst="rect">
            <a:avLst/>
          </a:prstGeom>
        </p:spPr>
        <p:txBody>
          <a:bodyPr wrap="none">
            <a:spAutoFit/>
          </a:bodyPr>
          <a:lstStyle/>
          <a:p>
            <a:r>
              <a:rPr lang="zh-CN" altLang="en-US" b="1" dirty="0" smtClean="0"/>
              <a:t> 谷</a:t>
            </a:r>
            <a:r>
              <a:rPr lang="zh-CN" altLang="en-US" b="1" dirty="0"/>
              <a:t>歌招聘</a:t>
            </a:r>
            <a:r>
              <a:rPr lang="zh-CN" altLang="en-US" b="1" dirty="0" smtClean="0"/>
              <a:t>的</a:t>
            </a:r>
            <a:endParaRPr lang="en-US" altLang="zh-CN" b="1" dirty="0" smtClean="0"/>
          </a:p>
          <a:p>
            <a:r>
              <a:rPr lang="en-US" altLang="zh-CN" b="1" dirty="0" smtClean="0"/>
              <a:t>18</a:t>
            </a:r>
            <a:r>
              <a:rPr lang="zh-CN" altLang="en-US" b="1" dirty="0"/>
              <a:t>条行为准则</a:t>
            </a:r>
            <a:endParaRPr lang="en-US" altLang="zh-CN" dirty="0"/>
          </a:p>
        </p:txBody>
      </p:sp>
    </p:spTree>
    <p:extLst>
      <p:ext uri="{BB962C8B-B14F-4D97-AF65-F5344CB8AC3E}">
        <p14:creationId xmlns:p14="http://schemas.microsoft.com/office/powerpoint/2010/main" val="568483176"/>
      </p:ext>
    </p:extLst>
  </p:cSld>
  <p:clrMapOvr>
    <a:masterClrMapping/>
  </p:clrMapOvr>
  <p:transition spd="slow">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”艰难抉择”，做</a:t>
            </a:r>
            <a:r>
              <a:rPr lang="zh-CN" altLang="en-US" dirty="0">
                <a:solidFill>
                  <a:schemeClr val="accent4"/>
                </a:solidFill>
              </a:rPr>
              <a:t>决策</a:t>
            </a:r>
            <a:r>
              <a:rPr lang="zh-CN" altLang="en-US" dirty="0"/>
              <a:t>是艰难的</a:t>
            </a:r>
          </a:p>
        </p:txBody>
      </p:sp>
      <p:sp>
        <p:nvSpPr>
          <p:cNvPr id="3" name="文本占位符 2"/>
          <p:cNvSpPr>
            <a:spLocks noGrp="1"/>
          </p:cNvSpPr>
          <p:nvPr>
            <p:ph type="body" sz="quarter" idx="1"/>
          </p:nvPr>
        </p:nvSpPr>
        <p:spPr/>
        <p:txBody>
          <a:bodyPr>
            <a:normAutofit fontScale="25000" lnSpcReduction="20000"/>
          </a:bodyPr>
          <a:lstStyle/>
          <a:p>
            <a:pPr defTabSz="722376">
              <a:spcBef>
                <a:spcPts val="700"/>
              </a:spcBef>
            </a:pPr>
            <a:r>
              <a:rPr lang="zh-CN" altLang="en-US" sz="22400" dirty="0">
                <a:solidFill>
                  <a:schemeClr val="accent4"/>
                </a:solidFill>
              </a:rPr>
              <a:t>                            </a:t>
            </a:r>
            <a:endParaRPr lang="en-US" altLang="zh-CN" sz="22400" dirty="0" smtClean="0">
              <a:solidFill>
                <a:schemeClr val="accent4"/>
              </a:solidFill>
            </a:endParaRPr>
          </a:p>
          <a:p>
            <a:pPr defTabSz="722376">
              <a:spcBef>
                <a:spcPts val="700"/>
              </a:spcBef>
            </a:pPr>
            <a:r>
              <a:rPr lang="en-US" altLang="zh-CN" sz="22400" dirty="0">
                <a:solidFill>
                  <a:schemeClr val="accent4"/>
                </a:solidFill>
              </a:rPr>
              <a:t>	</a:t>
            </a:r>
            <a:r>
              <a:rPr lang="en-US" altLang="zh-CN" sz="22400" dirty="0" smtClean="0">
                <a:solidFill>
                  <a:schemeClr val="accent4"/>
                </a:solidFill>
              </a:rPr>
              <a:t>						  </a:t>
            </a:r>
            <a:r>
              <a:rPr lang="zh-CN" altLang="en-US" sz="22400" dirty="0" smtClean="0">
                <a:solidFill>
                  <a:schemeClr val="accent4"/>
                </a:solidFill>
              </a:rPr>
              <a:t>决策</a:t>
            </a:r>
            <a:endParaRPr lang="en-US" altLang="zh-CN" sz="22400" dirty="0">
              <a:solidFill>
                <a:schemeClr val="accent4"/>
              </a:solidFill>
            </a:endParaRPr>
          </a:p>
          <a:p>
            <a:pPr defTabSz="722376">
              <a:spcBef>
                <a:spcPts val="700"/>
              </a:spcBef>
            </a:pPr>
            <a:r>
              <a:rPr lang="zh-CN" altLang="en-US" sz="9600" dirty="0">
                <a:solidFill>
                  <a:schemeClr val="accent4"/>
                </a:solidFill>
              </a:rPr>
              <a:t>                                                           （共识的真正含义）</a:t>
            </a:r>
          </a:p>
        </p:txBody>
      </p:sp>
    </p:spTree>
    <p:extLst>
      <p:ext uri="{BB962C8B-B14F-4D97-AF65-F5344CB8AC3E}">
        <p14:creationId xmlns:p14="http://schemas.microsoft.com/office/powerpoint/2010/main" val="3323025961"/>
      </p:ext>
    </p:extLst>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lide Number Placeholder 1"/>
          <p:cNvSpPr txBox="1">
            <a:spLocks noGrp="1"/>
          </p:cNvSpPr>
          <p:nvPr>
            <p:ph type="sldNum" sz="quarter" idx="2"/>
          </p:nvPr>
        </p:nvSpPr>
        <p:spPr>
          <a:xfrm>
            <a:off x="11990972" y="6526529"/>
            <a:ext cx="201028" cy="2819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a:p>
        </p:txBody>
      </p:sp>
      <p:pic>
        <p:nvPicPr>
          <p:cNvPr id="3" name="图片 2"/>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a:xfrm>
            <a:off x="174722" y="-49530"/>
            <a:ext cx="6362556" cy="6692466"/>
          </a:xfrm>
          <a:prstGeom prst="rect">
            <a:avLst/>
          </a:prstGeom>
        </p:spPr>
      </p:pic>
      <p:sp>
        <p:nvSpPr>
          <p:cNvPr id="4" name="文本框 3"/>
          <p:cNvSpPr txBox="1"/>
          <p:nvPr/>
        </p:nvSpPr>
        <p:spPr>
          <a:xfrm>
            <a:off x="7342496" y="2129051"/>
            <a:ext cx="4339988"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3600" b="0" i="0" u="none" strike="noStrike" cap="none" spc="0" normalizeH="0" baseline="0" dirty="0">
                <a:ln>
                  <a:noFill/>
                </a:ln>
                <a:solidFill>
                  <a:srgbClr val="000000"/>
                </a:solidFill>
                <a:effectLst/>
                <a:uFillTx/>
                <a:latin typeface="Segoe UI"/>
                <a:ea typeface="Segoe UI"/>
                <a:cs typeface="Segoe UI"/>
                <a:sym typeface="Segoe UI"/>
              </a:rPr>
              <a:t>决策：</a:t>
            </a:r>
            <a:endParaRPr kumimoji="0" lang="en-US" altLang="zh-CN" sz="3600" b="0" i="0" u="none" strike="noStrike" cap="none" spc="0" normalizeH="0" baseline="0" dirty="0">
              <a:ln>
                <a:noFill/>
              </a:ln>
              <a:solidFill>
                <a:srgbClr val="000000"/>
              </a:solidFill>
              <a:effectLst/>
              <a:uFillTx/>
              <a:latin typeface="Segoe UI"/>
              <a:ea typeface="Segoe UI"/>
              <a:cs typeface="Segoe UI"/>
              <a:sym typeface="Segoe UI"/>
            </a:endParaRPr>
          </a:p>
          <a:p>
            <a:pPr marL="0" marR="0" indent="0" algn="l" defTabSz="914400" rtl="0" fontAlgn="auto" latinLnBrk="0" hangingPunct="0">
              <a:lnSpc>
                <a:spcPct val="100000"/>
              </a:lnSpc>
              <a:spcBef>
                <a:spcPts val="0"/>
              </a:spcBef>
              <a:spcAft>
                <a:spcPts val="0"/>
              </a:spcAft>
              <a:buClrTx/>
              <a:buSzTx/>
              <a:buFontTx/>
              <a:buNone/>
              <a:tabLst/>
            </a:pPr>
            <a:endParaRPr kumimoji="0" lang="en-US" altLang="zh-CN" sz="3600" b="0" i="0" u="none" strike="noStrike" cap="none" spc="0" normalizeH="0" baseline="0" dirty="0">
              <a:ln>
                <a:noFill/>
              </a:ln>
              <a:solidFill>
                <a:srgbClr val="000000"/>
              </a:solidFill>
              <a:effectLst/>
              <a:uFillTx/>
              <a:latin typeface="Segoe UI"/>
              <a:ea typeface="Segoe UI"/>
              <a:cs typeface="Segoe UI"/>
              <a:sym typeface="Segoe UI"/>
            </a:endParaRPr>
          </a:p>
          <a:p>
            <a:pPr marL="0" marR="0" indent="0" algn="l" defTabSz="914400" rtl="0" fontAlgn="auto" latinLnBrk="0" hangingPunct="0">
              <a:lnSpc>
                <a:spcPct val="100000"/>
              </a:lnSpc>
              <a:spcBef>
                <a:spcPts val="0"/>
              </a:spcBef>
              <a:spcAft>
                <a:spcPts val="0"/>
              </a:spcAft>
              <a:buClrTx/>
              <a:buSzTx/>
              <a:buFontTx/>
              <a:buNone/>
              <a:tabLst/>
            </a:pPr>
            <a:r>
              <a:rPr kumimoji="0" lang="en-US" altLang="zh-CN" sz="3600" b="0" i="0" u="none" strike="noStrike" cap="none" spc="0" normalizeH="0" baseline="0" dirty="0">
                <a:ln>
                  <a:noFill/>
                </a:ln>
                <a:solidFill>
                  <a:srgbClr val="000000"/>
                </a:solidFill>
                <a:effectLst/>
                <a:uFillTx/>
                <a:latin typeface="Segoe UI"/>
                <a:ea typeface="Segoe UI"/>
                <a:cs typeface="Segoe UI"/>
                <a:sym typeface="Segoe UI"/>
              </a:rPr>
              <a:t>2010</a:t>
            </a:r>
            <a:r>
              <a:rPr kumimoji="0" lang="zh-CN" altLang="en-US" sz="3600" b="0" i="0" u="none" strike="noStrike" cap="none" spc="0" normalizeH="0" baseline="0" dirty="0">
                <a:ln>
                  <a:noFill/>
                </a:ln>
                <a:solidFill>
                  <a:srgbClr val="000000"/>
                </a:solidFill>
                <a:effectLst/>
                <a:uFillTx/>
                <a:latin typeface="Segoe UI"/>
                <a:ea typeface="Segoe UI"/>
                <a:cs typeface="Segoe UI"/>
                <a:sym typeface="Segoe UI"/>
              </a:rPr>
              <a:t>年</a:t>
            </a:r>
            <a:r>
              <a:rPr kumimoji="0" lang="zh-CN" altLang="en-US" sz="3600" b="0" i="0" u="none" strike="noStrike" cap="none" spc="0" normalizeH="0" baseline="0" dirty="0">
                <a:ln>
                  <a:noFill/>
                </a:ln>
                <a:solidFill>
                  <a:schemeClr val="accent4"/>
                </a:solidFill>
                <a:effectLst/>
                <a:uFillTx/>
                <a:latin typeface="Segoe UI"/>
                <a:ea typeface="Segoe UI"/>
                <a:cs typeface="Segoe UI"/>
                <a:sym typeface="Segoe UI"/>
              </a:rPr>
              <a:t>退出</a:t>
            </a:r>
            <a:r>
              <a:rPr kumimoji="0" lang="zh-CN" altLang="en-US" sz="3600" b="0" i="0" u="none" strike="noStrike" cap="none" spc="0" normalizeH="0" baseline="0" dirty="0">
                <a:ln>
                  <a:noFill/>
                </a:ln>
                <a:solidFill>
                  <a:srgbClr val="000000"/>
                </a:solidFill>
                <a:effectLst/>
                <a:uFillTx/>
                <a:latin typeface="Segoe UI"/>
                <a:ea typeface="Segoe UI"/>
                <a:cs typeface="Segoe UI"/>
                <a:sym typeface="Segoe UI"/>
              </a:rPr>
              <a:t>市场</a:t>
            </a:r>
            <a:endParaRPr kumimoji="0" lang="en-US" altLang="zh-CN" sz="3600" b="0" i="0" u="none" strike="noStrike" cap="none" spc="0" normalizeH="0" baseline="0" dirty="0">
              <a:ln>
                <a:noFill/>
              </a:ln>
              <a:solidFill>
                <a:srgbClr val="000000"/>
              </a:solidFill>
              <a:effectLst/>
              <a:uFillTx/>
              <a:latin typeface="Segoe UI"/>
              <a:ea typeface="Segoe UI"/>
              <a:cs typeface="Segoe UI"/>
              <a:sym typeface="Segoe UI"/>
            </a:endParaRPr>
          </a:p>
          <a:p>
            <a:pPr marL="0" marR="0" indent="0" algn="l" defTabSz="914400" rtl="0" fontAlgn="auto" latinLnBrk="0" hangingPunct="0">
              <a:lnSpc>
                <a:spcPct val="100000"/>
              </a:lnSpc>
              <a:spcBef>
                <a:spcPts val="0"/>
              </a:spcBef>
              <a:spcAft>
                <a:spcPts val="0"/>
              </a:spcAft>
              <a:buClrTx/>
              <a:buSzTx/>
              <a:buFontTx/>
              <a:buNone/>
              <a:tabLst/>
            </a:pPr>
            <a:endParaRPr lang="en-US" altLang="zh-CN" sz="3600" dirty="0"/>
          </a:p>
          <a:p>
            <a:pPr marL="0" marR="0" indent="0" algn="l" defTabSz="914400" rtl="0" fontAlgn="auto" latinLnBrk="0" hangingPunct="0">
              <a:lnSpc>
                <a:spcPct val="100000"/>
              </a:lnSpc>
              <a:spcBef>
                <a:spcPts val="0"/>
              </a:spcBef>
              <a:spcAft>
                <a:spcPts val="0"/>
              </a:spcAft>
              <a:buClrTx/>
              <a:buSzTx/>
              <a:buFontTx/>
              <a:buNone/>
              <a:tabLst/>
            </a:pPr>
            <a:endParaRPr kumimoji="0" lang="en-US" altLang="zh-CN" sz="3600" b="0" i="0" u="none" strike="noStrike" cap="none" spc="0" normalizeH="0" baseline="0" dirty="0">
              <a:ln>
                <a:noFill/>
              </a:ln>
              <a:solidFill>
                <a:srgbClr val="000000"/>
              </a:solidFill>
              <a:effectLst/>
              <a:uFillTx/>
              <a:latin typeface="Segoe UI"/>
              <a:ea typeface="Segoe UI"/>
              <a:cs typeface="Segoe UI"/>
              <a:sym typeface="Segoe UI"/>
            </a:endParaRPr>
          </a:p>
          <a:p>
            <a:pPr marL="0" marR="0" indent="0" algn="ctr" defTabSz="914400" rtl="0" fontAlgn="auto" latinLnBrk="0" hangingPunct="0">
              <a:lnSpc>
                <a:spcPct val="100000"/>
              </a:lnSpc>
              <a:spcBef>
                <a:spcPts val="0"/>
              </a:spcBef>
              <a:spcAft>
                <a:spcPts val="0"/>
              </a:spcAft>
              <a:buClrTx/>
              <a:buSzTx/>
              <a:buFontTx/>
              <a:buNone/>
              <a:tabLst/>
            </a:pPr>
            <a:r>
              <a:rPr lang="zh-CN" altLang="en-US" sz="3600" dirty="0"/>
              <a:t>？？？</a:t>
            </a:r>
            <a:endParaRPr kumimoji="0" lang="zh-CN" altLang="en-US" sz="3600" b="0" i="0" u="none" strike="noStrike" cap="none" spc="0" normalizeH="0" baseline="0" dirty="0">
              <a:ln>
                <a:noFill/>
              </a:ln>
              <a:solidFill>
                <a:srgbClr val="000000"/>
              </a:solidFill>
              <a:effectLst/>
              <a:uFillTx/>
              <a:latin typeface="Segoe UI"/>
              <a:ea typeface="Segoe UI"/>
              <a:cs typeface="Segoe UI"/>
              <a:sym typeface="Segoe UI"/>
            </a:endParaRPr>
          </a:p>
        </p:txBody>
      </p:sp>
    </p:spTree>
    <p:extLst>
      <p:ext uri="{BB962C8B-B14F-4D97-AF65-F5344CB8AC3E}">
        <p14:creationId xmlns:p14="http://schemas.microsoft.com/office/powerpoint/2010/main" val="1403261996"/>
      </p:ext>
    </p:extLst>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302994" y="3982720"/>
            <a:ext cx="11660405" cy="1695796"/>
          </a:xfrm>
        </p:spPr>
        <p:txBody>
          <a:bodyPr/>
          <a:lstStyle/>
          <a:p>
            <a:r>
              <a:rPr lang="en-US" altLang="zh-CN" sz="3600" dirty="0">
                <a:solidFill>
                  <a:srgbClr val="FF0000"/>
                </a:solidFill>
              </a:rPr>
              <a:t/>
            </a:r>
            <a:br>
              <a:rPr lang="en-US" altLang="zh-CN" sz="3600" dirty="0">
                <a:solidFill>
                  <a:srgbClr val="FF0000"/>
                </a:solidFill>
              </a:rPr>
            </a:br>
            <a:r>
              <a:rPr lang="en-US" altLang="zh-CN" sz="3600" dirty="0">
                <a:solidFill>
                  <a:srgbClr val="FF0000"/>
                </a:solidFill>
              </a:rPr>
              <a:t/>
            </a:r>
            <a:br>
              <a:rPr lang="en-US" altLang="zh-CN" sz="3600" dirty="0">
                <a:solidFill>
                  <a:srgbClr val="FF0000"/>
                </a:solidFill>
              </a:rPr>
            </a:br>
            <a:r>
              <a:rPr lang="en-US" altLang="zh-CN" sz="3600" dirty="0">
                <a:solidFill>
                  <a:srgbClr val="FF0000"/>
                </a:solidFill>
              </a:rPr>
              <a:t/>
            </a:r>
            <a:br>
              <a:rPr lang="en-US" altLang="zh-CN" sz="3600" dirty="0">
                <a:solidFill>
                  <a:srgbClr val="FF0000"/>
                </a:solidFill>
              </a:rPr>
            </a:br>
            <a:r>
              <a:rPr lang="en-US" altLang="zh-CN" sz="3600" dirty="0">
                <a:solidFill>
                  <a:srgbClr val="FF0000"/>
                </a:solidFill>
              </a:rPr>
              <a:t/>
            </a:r>
            <a:br>
              <a:rPr lang="en-US" altLang="zh-CN" sz="3600" dirty="0">
                <a:solidFill>
                  <a:srgbClr val="FF0000"/>
                </a:solidFill>
              </a:rPr>
            </a:br>
            <a:r>
              <a:rPr lang="en-US" altLang="zh-CN" sz="3600" dirty="0">
                <a:solidFill>
                  <a:srgbClr val="FF0000"/>
                </a:solidFill>
              </a:rPr>
              <a:t/>
            </a:r>
            <a:br>
              <a:rPr lang="en-US" altLang="zh-CN" sz="3600" dirty="0">
                <a:solidFill>
                  <a:srgbClr val="FF0000"/>
                </a:solidFill>
              </a:rPr>
            </a:br>
            <a:r>
              <a:rPr lang="en-US" altLang="zh-CN" sz="3600" dirty="0">
                <a:solidFill>
                  <a:srgbClr val="FF0000"/>
                </a:solidFill>
              </a:rPr>
              <a:t/>
            </a:r>
            <a:br>
              <a:rPr lang="en-US" altLang="zh-CN" sz="3600" dirty="0">
                <a:solidFill>
                  <a:srgbClr val="FF0000"/>
                </a:solidFill>
              </a:rPr>
            </a:br>
            <a:r>
              <a:rPr lang="en-US" altLang="zh-CN" sz="3600" dirty="0">
                <a:solidFill>
                  <a:srgbClr val="FF0000"/>
                </a:solidFill>
              </a:rPr>
              <a:t/>
            </a:r>
            <a:br>
              <a:rPr lang="en-US" altLang="zh-CN" sz="3600" dirty="0">
                <a:solidFill>
                  <a:srgbClr val="FF0000"/>
                </a:solidFill>
              </a:rPr>
            </a:br>
            <a:r>
              <a:rPr lang="en-US" altLang="zh-CN" sz="3600" dirty="0">
                <a:solidFill>
                  <a:srgbClr val="FF0000"/>
                </a:solidFill>
              </a:rPr>
              <a:t/>
            </a:r>
            <a:br>
              <a:rPr lang="en-US" altLang="zh-CN" sz="3600" dirty="0">
                <a:solidFill>
                  <a:srgbClr val="FF0000"/>
                </a:solidFill>
              </a:rPr>
            </a:br>
            <a:r>
              <a:rPr lang="en-US" altLang="zh-CN" sz="3600" dirty="0">
                <a:solidFill>
                  <a:srgbClr val="FF0000"/>
                </a:solidFill>
              </a:rPr>
              <a:t/>
            </a:r>
            <a:br>
              <a:rPr lang="en-US" altLang="zh-CN" sz="3600" dirty="0">
                <a:solidFill>
                  <a:srgbClr val="FF0000"/>
                </a:solidFill>
              </a:rPr>
            </a:br>
            <a:r>
              <a:rPr lang="en-US" altLang="zh-CN" sz="3600" dirty="0">
                <a:solidFill>
                  <a:srgbClr val="FF0000"/>
                </a:solidFill>
              </a:rPr>
              <a:t/>
            </a:r>
            <a:br>
              <a:rPr lang="en-US" altLang="zh-CN" sz="3600" dirty="0">
                <a:solidFill>
                  <a:srgbClr val="FF0000"/>
                </a:solidFill>
              </a:rPr>
            </a:br>
            <a:r>
              <a:rPr lang="en-US" altLang="zh-CN" sz="3600" dirty="0">
                <a:solidFill>
                  <a:srgbClr val="FF0000"/>
                </a:solidFill>
              </a:rPr>
              <a:t/>
            </a:r>
            <a:br>
              <a:rPr lang="en-US" altLang="zh-CN" sz="3600" dirty="0">
                <a:solidFill>
                  <a:srgbClr val="FF0000"/>
                </a:solidFill>
              </a:rPr>
            </a:br>
            <a:r>
              <a:rPr lang="en-US" altLang="zh-CN" sz="3600" dirty="0">
                <a:solidFill>
                  <a:srgbClr val="FF0000"/>
                </a:solidFill>
              </a:rPr>
              <a:t/>
            </a:r>
            <a:br>
              <a:rPr lang="en-US" altLang="zh-CN" sz="3600" dirty="0">
                <a:solidFill>
                  <a:srgbClr val="FF0000"/>
                </a:solidFill>
              </a:rPr>
            </a:br>
            <a:r>
              <a:rPr lang="en-US" altLang="zh-CN" sz="3600" dirty="0">
                <a:solidFill>
                  <a:srgbClr val="FF0000"/>
                </a:solidFill>
              </a:rPr>
              <a:t/>
            </a:r>
            <a:br>
              <a:rPr lang="en-US" altLang="zh-CN" sz="3600" dirty="0">
                <a:solidFill>
                  <a:srgbClr val="FF0000"/>
                </a:solidFill>
              </a:rPr>
            </a:br>
            <a:r>
              <a:rPr lang="en-US" altLang="zh-CN" sz="3600" dirty="0">
                <a:solidFill>
                  <a:srgbClr val="FF0000"/>
                </a:solidFill>
              </a:rPr>
              <a:t/>
            </a:r>
            <a:br>
              <a:rPr lang="en-US" altLang="zh-CN" sz="3600" dirty="0">
                <a:solidFill>
                  <a:srgbClr val="FF0000"/>
                </a:solidFill>
              </a:rPr>
            </a:br>
            <a:endParaRPr lang="en-US" sz="3600" dirty="0">
              <a:solidFill>
                <a:schemeClr val="accent1"/>
              </a:solidFill>
            </a:endParaRPr>
          </a:p>
        </p:txBody>
      </p:sp>
      <p:sp>
        <p:nvSpPr>
          <p:cNvPr id="12" name="Text Placeholder 11"/>
          <p:cNvSpPr>
            <a:spLocks noGrp="1"/>
          </p:cNvSpPr>
          <p:nvPr>
            <p:ph type="body" sz="quarter" idx="12"/>
          </p:nvPr>
        </p:nvSpPr>
        <p:spPr>
          <a:xfrm>
            <a:off x="5014942" y="499736"/>
            <a:ext cx="2236511" cy="1200329"/>
          </a:xfrm>
        </p:spPr>
        <p:txBody>
          <a:bodyPr/>
          <a:lstStyle/>
          <a:p>
            <a:r>
              <a:rPr lang="zh-CN" altLang="en-US" dirty="0"/>
              <a:t>沟通</a:t>
            </a:r>
            <a:endParaRPr lang="en-US" dirty="0"/>
          </a:p>
        </p:txBody>
      </p:sp>
    </p:spTree>
    <p:extLst>
      <p:ext uri="{BB962C8B-B14F-4D97-AF65-F5344CB8AC3E}">
        <p14:creationId xmlns:p14="http://schemas.microsoft.com/office/powerpoint/2010/main" val="3248013837"/>
      </p:ext>
    </p:extLst>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 xmlns:a16="http://schemas.microsoft.com/office/drawing/2014/main" id="{5FB8AFEE-C8FC-45F8-A01B-0FCAA91D44AD}"/>
              </a:ext>
            </a:extLst>
          </p:cNvPr>
          <p:cNvSpPr/>
          <p:nvPr/>
        </p:nvSpPr>
        <p:spPr>
          <a:xfrm>
            <a:off x="8642396" y="4215423"/>
            <a:ext cx="1959494" cy="807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a:solidFill>
                  <a:srgbClr val="0070C0"/>
                </a:solidFill>
                <a:latin typeface="华文楷体" panose="02010600040101010101" pitchFamily="2" charset="-122"/>
                <a:ea typeface="华文楷体" panose="02010600040101010101" pitchFamily="2" charset="-122"/>
              </a:rPr>
              <a:t>世界混乱</a:t>
            </a:r>
          </a:p>
        </p:txBody>
      </p:sp>
      <p:sp>
        <p:nvSpPr>
          <p:cNvPr id="34" name="Rectangle 33">
            <a:extLst>
              <a:ext uri="{FF2B5EF4-FFF2-40B4-BE49-F238E27FC236}">
                <a16:creationId xmlns="" xmlns:a16="http://schemas.microsoft.com/office/drawing/2014/main" id="{442F473F-D4F2-4D92-BF5F-7796FC83F0F0}"/>
              </a:ext>
            </a:extLst>
          </p:cNvPr>
          <p:cNvSpPr/>
          <p:nvPr/>
        </p:nvSpPr>
        <p:spPr>
          <a:xfrm>
            <a:off x="39274" y="3513515"/>
            <a:ext cx="6692266" cy="211890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35" name="Rectangle 34">
            <a:extLst>
              <a:ext uri="{FF2B5EF4-FFF2-40B4-BE49-F238E27FC236}">
                <a16:creationId xmlns="" xmlns:a16="http://schemas.microsoft.com/office/drawing/2014/main" id="{830D84B3-543A-4074-8278-BB27D7661824}"/>
              </a:ext>
            </a:extLst>
          </p:cNvPr>
          <p:cNvSpPr/>
          <p:nvPr/>
        </p:nvSpPr>
        <p:spPr>
          <a:xfrm>
            <a:off x="5125218" y="4215422"/>
            <a:ext cx="1840778" cy="807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a:solidFill>
                  <a:srgbClr val="0070C0"/>
                </a:solidFill>
                <a:latin typeface="华文楷体" panose="02010600040101010101" pitchFamily="2" charset="-122"/>
                <a:ea typeface="华文楷体" panose="02010600040101010101" pitchFamily="2" charset="-122"/>
              </a:rPr>
              <a:t>信息爆炸</a:t>
            </a:r>
          </a:p>
        </p:txBody>
      </p:sp>
      <p:sp>
        <p:nvSpPr>
          <p:cNvPr id="36" name="Rectangle 35">
            <a:extLst>
              <a:ext uri="{FF2B5EF4-FFF2-40B4-BE49-F238E27FC236}">
                <a16:creationId xmlns="" xmlns:a16="http://schemas.microsoft.com/office/drawing/2014/main" id="{3D94B4AE-FDF4-4190-B9C0-9A194FADAADC}"/>
              </a:ext>
            </a:extLst>
          </p:cNvPr>
          <p:cNvSpPr/>
          <p:nvPr/>
        </p:nvSpPr>
        <p:spPr>
          <a:xfrm>
            <a:off x="1" y="3513516"/>
            <a:ext cx="3356042" cy="211890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37" name="Rectangle 36">
            <a:extLst>
              <a:ext uri="{FF2B5EF4-FFF2-40B4-BE49-F238E27FC236}">
                <a16:creationId xmlns="" xmlns:a16="http://schemas.microsoft.com/office/drawing/2014/main" id="{02947710-1265-47F5-B106-AD00FC95D507}"/>
              </a:ext>
            </a:extLst>
          </p:cNvPr>
          <p:cNvSpPr/>
          <p:nvPr/>
        </p:nvSpPr>
        <p:spPr>
          <a:xfrm>
            <a:off x="4882028" y="350594"/>
            <a:ext cx="2267803" cy="3154710"/>
          </a:xfrm>
          <a:prstGeom prst="rect">
            <a:avLst/>
          </a:prstGeom>
          <a:noFill/>
        </p:spPr>
        <p:txBody>
          <a:bodyPr wrap="square" lIns="91440" tIns="45720" rIns="91440" bIns="45720">
            <a:spAutoFit/>
          </a:bodyPr>
          <a:lstStyle/>
          <a:p>
            <a:pPr algn="ctr"/>
            <a:r>
              <a:rPr lang="en-US" altLang="zh-CN" sz="19900" b="1" dirty="0">
                <a:ln w="10160">
                  <a:noFill/>
                  <a:prstDash val="solid"/>
                </a:ln>
                <a:solidFill>
                  <a:srgbClr val="0070C0"/>
                </a:solidFill>
                <a:effectLst>
                  <a:glow rad="63500">
                    <a:schemeClr val="accent5">
                      <a:satMod val="175000"/>
                      <a:alpha val="40000"/>
                    </a:schemeClr>
                  </a:glow>
                  <a:outerShdw blurRad="38100" dist="22860" dir="5400000" algn="tl" rotWithShape="0">
                    <a:srgbClr val="000000">
                      <a:alpha val="30000"/>
                    </a:srgbClr>
                  </a:outerShdw>
                </a:effectLst>
                <a:latin typeface="等线" panose="02010600030101010101" pitchFamily="2" charset="-122"/>
                <a:ea typeface="等线" panose="02010600030101010101" pitchFamily="2" charset="-122"/>
              </a:rPr>
              <a:t>?</a:t>
            </a:r>
          </a:p>
        </p:txBody>
      </p:sp>
      <p:sp>
        <p:nvSpPr>
          <p:cNvPr id="38" name="Rectangle 37">
            <a:extLst>
              <a:ext uri="{FF2B5EF4-FFF2-40B4-BE49-F238E27FC236}">
                <a16:creationId xmlns="" xmlns:a16="http://schemas.microsoft.com/office/drawing/2014/main" id="{83D9E0FF-A0B0-4D78-9C6C-691C4B58C323}"/>
              </a:ext>
            </a:extLst>
          </p:cNvPr>
          <p:cNvSpPr/>
          <p:nvPr/>
        </p:nvSpPr>
        <p:spPr>
          <a:xfrm>
            <a:off x="1158583" y="4178134"/>
            <a:ext cx="2563869" cy="807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800" b="1" dirty="0">
                <a:solidFill>
                  <a:srgbClr val="0070C0"/>
                </a:solidFill>
                <a:latin typeface="华文楷体" panose="02010600040101010101" pitchFamily="2" charset="-122"/>
                <a:ea typeface="华文楷体" panose="02010600040101010101" pitchFamily="2" charset="-122"/>
              </a:rPr>
              <a:t>互联网发展</a:t>
            </a:r>
          </a:p>
        </p:txBody>
      </p:sp>
      <p:cxnSp>
        <p:nvCxnSpPr>
          <p:cNvPr id="39" name="Straight Connector 38">
            <a:extLst>
              <a:ext uri="{FF2B5EF4-FFF2-40B4-BE49-F238E27FC236}">
                <a16:creationId xmlns="" xmlns:a16="http://schemas.microsoft.com/office/drawing/2014/main" id="{74C86E9E-245D-4DE8-A2BE-2DE1649FAAFB}"/>
              </a:ext>
            </a:extLst>
          </p:cNvPr>
          <p:cNvCxnSpPr/>
          <p:nvPr/>
        </p:nvCxnSpPr>
        <p:spPr>
          <a:xfrm>
            <a:off x="1303506" y="3505304"/>
            <a:ext cx="9406647"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 xmlns:a16="http://schemas.microsoft.com/office/drawing/2014/main" id="{0490E467-53BE-4375-8204-8ADA1AF9A663}"/>
              </a:ext>
            </a:extLst>
          </p:cNvPr>
          <p:cNvCxnSpPr/>
          <p:nvPr/>
        </p:nvCxnSpPr>
        <p:spPr>
          <a:xfrm>
            <a:off x="1303505" y="5632419"/>
            <a:ext cx="9406647"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 xmlns:a16="http://schemas.microsoft.com/office/drawing/2014/main" id="{590B5208-454B-4C15-B4BC-AD3E7630E986}"/>
              </a:ext>
            </a:extLst>
          </p:cNvPr>
          <p:cNvSpPr/>
          <p:nvPr/>
        </p:nvSpPr>
        <p:spPr>
          <a:xfrm>
            <a:off x="584397" y="3040246"/>
            <a:ext cx="11407282" cy="308317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Rectangle 41">
            <a:extLst>
              <a:ext uri="{FF2B5EF4-FFF2-40B4-BE49-F238E27FC236}">
                <a16:creationId xmlns="" xmlns:a16="http://schemas.microsoft.com/office/drawing/2014/main" id="{4A4C6418-98B9-4F4E-A16A-922ACE7C97DB}"/>
              </a:ext>
            </a:extLst>
          </p:cNvPr>
          <p:cNvSpPr/>
          <p:nvPr/>
        </p:nvSpPr>
        <p:spPr>
          <a:xfrm>
            <a:off x="1772683" y="4186344"/>
            <a:ext cx="8610733" cy="8073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0070C0"/>
                </a:solidFill>
                <a:latin typeface="华文楷体" panose="02010600040101010101" pitchFamily="2" charset="-122"/>
                <a:ea typeface="华文楷体" panose="02010600040101010101" pitchFamily="2" charset="-122"/>
              </a:rPr>
              <a:t>当你处在混乱中时</a:t>
            </a:r>
            <a:r>
              <a:rPr lang="en-US" altLang="zh-CN" sz="2800" b="1" dirty="0">
                <a:solidFill>
                  <a:srgbClr val="0070C0"/>
                </a:solidFill>
                <a:latin typeface="华文楷体" panose="02010600040101010101" pitchFamily="2" charset="-122"/>
                <a:ea typeface="华文楷体" panose="02010600040101010101" pitchFamily="2" charset="-122"/>
              </a:rPr>
              <a:t>,</a:t>
            </a:r>
            <a:r>
              <a:rPr lang="zh-CN" altLang="en-US" sz="2800" b="1" dirty="0">
                <a:solidFill>
                  <a:srgbClr val="0070C0"/>
                </a:solidFill>
                <a:latin typeface="华文楷体" panose="02010600040101010101" pitchFamily="2" charset="-122"/>
                <a:ea typeface="华文楷体" panose="02010600040101010101" pitchFamily="2" charset="-122"/>
              </a:rPr>
              <a:t>要想把事情做成</a:t>
            </a:r>
            <a:r>
              <a:rPr lang="en-US" altLang="zh-CN" sz="2800" b="1" dirty="0">
                <a:solidFill>
                  <a:srgbClr val="0070C0"/>
                </a:solidFill>
                <a:latin typeface="华文楷体" panose="02010600040101010101" pitchFamily="2" charset="-122"/>
                <a:ea typeface="华文楷体" panose="02010600040101010101" pitchFamily="2" charset="-122"/>
              </a:rPr>
              <a:t>,</a:t>
            </a:r>
            <a:r>
              <a:rPr lang="zh-CN" altLang="en-US" sz="2800" b="1" dirty="0">
                <a:solidFill>
                  <a:srgbClr val="0070C0"/>
                </a:solidFill>
                <a:latin typeface="华文楷体" panose="02010600040101010101" pitchFamily="2" charset="-122"/>
                <a:ea typeface="华文楷体" panose="02010600040101010101" pitchFamily="2" charset="-122"/>
              </a:rPr>
              <a:t>唯一的途径就是靠</a:t>
            </a:r>
            <a:r>
              <a:rPr lang="zh-CN" altLang="en-US" sz="4800" b="1" dirty="0">
                <a:solidFill>
                  <a:srgbClr val="0070C0"/>
                </a:solidFill>
                <a:latin typeface="华文楷体" panose="02010600040101010101" pitchFamily="2" charset="-122"/>
                <a:ea typeface="华文楷体" panose="02010600040101010101" pitchFamily="2" charset="-122"/>
              </a:rPr>
              <a:t>建立关系</a:t>
            </a:r>
          </a:p>
        </p:txBody>
      </p:sp>
    </p:spTree>
    <p:extLst>
      <p:ext uri="{BB962C8B-B14F-4D97-AF65-F5344CB8AC3E}">
        <p14:creationId xmlns:p14="http://schemas.microsoft.com/office/powerpoint/2010/main" val="155212197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heel(1)">
                                      <p:cBhvr>
                                        <p:cTn id="7" dur="1000"/>
                                        <p:tgtEl>
                                          <p:spTgt spid="3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500" fill="hold"/>
                                        <p:tgtEl>
                                          <p:spTgt spid="38"/>
                                        </p:tgtEl>
                                        <p:attrNameLst>
                                          <p:attrName>ppt_x</p:attrName>
                                        </p:attrNameLst>
                                      </p:cBhvr>
                                      <p:tavLst>
                                        <p:tav tm="0">
                                          <p:val>
                                            <p:strVal val="0-#ppt_w/2"/>
                                          </p:val>
                                        </p:tav>
                                        <p:tav tm="100000">
                                          <p:val>
                                            <p:strVal val="#ppt_x"/>
                                          </p:val>
                                        </p:tav>
                                      </p:tavLst>
                                    </p:anim>
                                    <p:anim calcmode="lin" valueType="num">
                                      <p:cBhvr additive="base">
                                        <p:cTn id="21"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35"/>
                                        </p:tgtEl>
                                        <p:attrNameLst>
                                          <p:attrName>style.visibility</p:attrName>
                                        </p:attrNameLst>
                                      </p:cBhvr>
                                      <p:to>
                                        <p:strVal val="visible"/>
                                      </p:to>
                                    </p:set>
                                    <p:anim calcmode="lin" valueType="num">
                                      <p:cBhvr additive="base">
                                        <p:cTn id="26" dur="500" fill="hold"/>
                                        <p:tgtEl>
                                          <p:spTgt spid="35"/>
                                        </p:tgtEl>
                                        <p:attrNameLst>
                                          <p:attrName>ppt_x</p:attrName>
                                        </p:attrNameLst>
                                      </p:cBhvr>
                                      <p:tavLst>
                                        <p:tav tm="0">
                                          <p:val>
                                            <p:strVal val="0-#ppt_w/2"/>
                                          </p:val>
                                        </p:tav>
                                        <p:tav tm="100000">
                                          <p:val>
                                            <p:strVal val="#ppt_x"/>
                                          </p:val>
                                        </p:tav>
                                      </p:tavLst>
                                    </p:anim>
                                    <p:anim calcmode="lin" valueType="num">
                                      <p:cBhvr additive="base">
                                        <p:cTn id="27"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 calcmode="lin" valueType="num">
                                      <p:cBhvr additive="base">
                                        <p:cTn id="32" dur="500" fill="hold"/>
                                        <p:tgtEl>
                                          <p:spTgt spid="33"/>
                                        </p:tgtEl>
                                        <p:attrNameLst>
                                          <p:attrName>ppt_x</p:attrName>
                                        </p:attrNameLst>
                                      </p:cBhvr>
                                      <p:tavLst>
                                        <p:tav tm="0">
                                          <p:val>
                                            <p:strVal val="0-#ppt_w/2"/>
                                          </p:val>
                                        </p:tav>
                                        <p:tav tm="100000">
                                          <p:val>
                                            <p:strVal val="#ppt_x"/>
                                          </p:val>
                                        </p:tav>
                                      </p:tavLst>
                                    </p:anim>
                                    <p:anim calcmode="lin" valueType="num">
                                      <p:cBhvr additive="base">
                                        <p:cTn id="33"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41"/>
                                        </p:tgtEl>
                                        <p:attrNameLst>
                                          <p:attrName>style.visibility</p:attrName>
                                        </p:attrNameLst>
                                      </p:cBhvr>
                                      <p:to>
                                        <p:strVal val="visible"/>
                                      </p:to>
                                    </p:set>
                                    <p:animEffect transition="in" filter="fade">
                                      <p:cBhvr>
                                        <p:cTn id="38" dur="500"/>
                                        <p:tgtEl>
                                          <p:spTgt spid="41"/>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42"/>
                                        </p:tgtEl>
                                        <p:attrNameLst>
                                          <p:attrName>style.visibility</p:attrName>
                                        </p:attrNameLst>
                                      </p:cBhvr>
                                      <p:to>
                                        <p:strVal val="visible"/>
                                      </p:to>
                                    </p:set>
                                    <p:animEffect transition="in" filter="randombar(horizontal)">
                                      <p:cBhvr>
                                        <p:cTn id="4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P spid="37" grpId="0"/>
      <p:bldP spid="38" grpId="0"/>
      <p:bldP spid="41" grpId="0" animBg="1"/>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0E6CDEE4-9533-4D37-AD03-FE5C6E4D69DA}"/>
              </a:ext>
            </a:extLst>
          </p:cNvPr>
          <p:cNvSpPr>
            <a:spLocks noGrp="1"/>
          </p:cNvSpPr>
          <p:nvPr>
            <p:ph type="sldNum" sz="quarter" idx="12"/>
          </p:nvPr>
        </p:nvSpPr>
        <p:spPr/>
        <p:txBody>
          <a:bodyPr/>
          <a:lstStyle/>
          <a:p>
            <a:fld id="{5AE1514C-5E56-4738-A1FF-4B1CFD2A3E36}" type="slidenum">
              <a:rPr lang="en-US" smtClean="0"/>
              <a:t>15</a:t>
            </a:fld>
            <a:endParaRPr lang="en-US"/>
          </a:p>
        </p:txBody>
      </p:sp>
      <p:grpSp>
        <p:nvGrpSpPr>
          <p:cNvPr id="3" name="Group 2">
            <a:extLst>
              <a:ext uri="{FF2B5EF4-FFF2-40B4-BE49-F238E27FC236}">
                <a16:creationId xmlns="" xmlns:a16="http://schemas.microsoft.com/office/drawing/2014/main" id="{C5A67FA6-700F-4219-B6E4-E8D37FE4920E}"/>
              </a:ext>
            </a:extLst>
          </p:cNvPr>
          <p:cNvGrpSpPr/>
          <p:nvPr/>
        </p:nvGrpSpPr>
        <p:grpSpPr>
          <a:xfrm>
            <a:off x="1395047" y="926123"/>
            <a:ext cx="3399691" cy="1383323"/>
            <a:chOff x="1395047" y="926123"/>
            <a:chExt cx="3399691" cy="1383323"/>
          </a:xfrm>
        </p:grpSpPr>
        <p:sp>
          <p:nvSpPr>
            <p:cNvPr id="5" name="Rectangle 4">
              <a:extLst>
                <a:ext uri="{FF2B5EF4-FFF2-40B4-BE49-F238E27FC236}">
                  <a16:creationId xmlns="" xmlns:a16="http://schemas.microsoft.com/office/drawing/2014/main" id="{3E8FE494-D1AE-4500-BBE3-9C1EFF14BC7D}"/>
                </a:ext>
              </a:extLst>
            </p:cNvPr>
            <p:cNvSpPr/>
            <p:nvPr/>
          </p:nvSpPr>
          <p:spPr>
            <a:xfrm>
              <a:off x="1395048" y="926123"/>
              <a:ext cx="1418492" cy="5627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3600" b="1" dirty="0">
                  <a:solidFill>
                    <a:srgbClr val="F2F2F2"/>
                  </a:solidFill>
                  <a:latin typeface="华文楷体" panose="02010600040101010101" pitchFamily="2" charset="-122"/>
                  <a:ea typeface="华文楷体" panose="02010600040101010101" pitchFamily="2" charset="-122"/>
                </a:rPr>
                <a:t>视角</a:t>
              </a:r>
            </a:p>
          </p:txBody>
        </p:sp>
        <p:sp>
          <p:nvSpPr>
            <p:cNvPr id="6" name="Rectangle 5">
              <a:extLst>
                <a:ext uri="{FF2B5EF4-FFF2-40B4-BE49-F238E27FC236}">
                  <a16:creationId xmlns="" xmlns:a16="http://schemas.microsoft.com/office/drawing/2014/main" id="{FE69070B-7B08-4FE0-9F41-95B8ADE77B9D}"/>
                </a:ext>
              </a:extLst>
            </p:cNvPr>
            <p:cNvSpPr/>
            <p:nvPr/>
          </p:nvSpPr>
          <p:spPr>
            <a:xfrm>
              <a:off x="1395047" y="1512276"/>
              <a:ext cx="3399691" cy="7971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6000" b="1" dirty="0">
                  <a:solidFill>
                    <a:srgbClr val="F2F2F2"/>
                  </a:solidFill>
                  <a:latin typeface="华文楷体" panose="02010600040101010101" pitchFamily="2" charset="-122"/>
                  <a:ea typeface="华文楷体" panose="02010600040101010101" pitchFamily="2" charset="-122"/>
                </a:rPr>
                <a:t>管理者</a:t>
              </a:r>
            </a:p>
          </p:txBody>
        </p:sp>
      </p:grpSp>
      <p:sp>
        <p:nvSpPr>
          <p:cNvPr id="7" name="Oval 6">
            <a:extLst>
              <a:ext uri="{FF2B5EF4-FFF2-40B4-BE49-F238E27FC236}">
                <a16:creationId xmlns="" xmlns:a16="http://schemas.microsoft.com/office/drawing/2014/main" id="{1822615C-C7AD-477F-8582-A71FFE2A2C77}"/>
              </a:ext>
            </a:extLst>
          </p:cNvPr>
          <p:cNvSpPr/>
          <p:nvPr/>
        </p:nvSpPr>
        <p:spPr>
          <a:xfrm>
            <a:off x="234925" y="3320037"/>
            <a:ext cx="2501256" cy="2445132"/>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7">
            <a:extLst>
              <a:ext uri="{FF2B5EF4-FFF2-40B4-BE49-F238E27FC236}">
                <a16:creationId xmlns="" xmlns:a16="http://schemas.microsoft.com/office/drawing/2014/main" id="{6ED6CB98-3607-46AD-8C8A-D9CD595BCE62}"/>
              </a:ext>
            </a:extLst>
          </p:cNvPr>
          <p:cNvSpPr txBox="1"/>
          <p:nvPr/>
        </p:nvSpPr>
        <p:spPr>
          <a:xfrm>
            <a:off x="1270365" y="4839886"/>
            <a:ext cx="204285" cy="707886"/>
          </a:xfrm>
          <a:prstGeom prst="rect">
            <a:avLst/>
          </a:prstGeom>
          <a:noFill/>
        </p:spPr>
        <p:txBody>
          <a:bodyPr wrap="square" rtlCol="0">
            <a:spAutoFit/>
          </a:bodyPr>
          <a:lstStyle/>
          <a:p>
            <a:r>
              <a:rPr lang="en-US" altLang="zh-CN" sz="4000" b="1" dirty="0">
                <a:solidFill>
                  <a:srgbClr val="2F5597"/>
                </a:solidFill>
              </a:rPr>
              <a:t>1</a:t>
            </a:r>
            <a:endParaRPr lang="zh-CN" altLang="en-US" sz="4000" b="1" dirty="0">
              <a:solidFill>
                <a:srgbClr val="2F5597"/>
              </a:solidFill>
            </a:endParaRPr>
          </a:p>
        </p:txBody>
      </p:sp>
      <p:sp>
        <p:nvSpPr>
          <p:cNvPr id="9" name="Freeform: Shape 8">
            <a:extLst>
              <a:ext uri="{FF2B5EF4-FFF2-40B4-BE49-F238E27FC236}">
                <a16:creationId xmlns="" xmlns:a16="http://schemas.microsoft.com/office/drawing/2014/main" id="{7117E4D3-418C-4785-B846-9FDE075DA7BA}"/>
              </a:ext>
            </a:extLst>
          </p:cNvPr>
          <p:cNvSpPr/>
          <p:nvPr/>
        </p:nvSpPr>
        <p:spPr>
          <a:xfrm>
            <a:off x="448934" y="3534044"/>
            <a:ext cx="2076232" cy="1797371"/>
          </a:xfrm>
          <a:custGeom>
            <a:avLst/>
            <a:gdLst>
              <a:gd name="connsiteX0" fmla="*/ 739302 w 1478604"/>
              <a:gd name="connsiteY0" fmla="*/ 0 h 1235415"/>
              <a:gd name="connsiteX1" fmla="*/ 1478604 w 1478604"/>
              <a:gd name="connsiteY1" fmla="*/ 700393 h 1235415"/>
              <a:gd name="connsiteX2" fmla="*/ 1262068 w 1478604"/>
              <a:gd name="connsiteY2" fmla="*/ 1195646 h 1235415"/>
              <a:gd name="connsiteX3" fmla="*/ 1211189 w 1478604"/>
              <a:gd name="connsiteY3" fmla="*/ 1235415 h 1235415"/>
              <a:gd name="connsiteX4" fmla="*/ 1152653 w 1478604"/>
              <a:gd name="connsiteY4" fmla="*/ 1189660 h 1235415"/>
              <a:gd name="connsiteX5" fmla="*/ 1059820 w 1478604"/>
              <a:gd name="connsiteY5" fmla="*/ 1139111 h 1235415"/>
              <a:gd name="connsiteX6" fmla="*/ 982905 w 1478604"/>
              <a:gd name="connsiteY6" fmla="*/ 1110400 h 1235415"/>
              <a:gd name="connsiteX7" fmla="*/ 985736 w 1478604"/>
              <a:gd name="connsiteY7" fmla="*/ 1081392 h 1235415"/>
              <a:gd name="connsiteX8" fmla="*/ 739302 w 1478604"/>
              <a:gd name="connsiteY8" fmla="*/ 826850 h 1235415"/>
              <a:gd name="connsiteX9" fmla="*/ 492868 w 1478604"/>
              <a:gd name="connsiteY9" fmla="*/ 1081392 h 1235415"/>
              <a:gd name="connsiteX10" fmla="*/ 495699 w 1478604"/>
              <a:gd name="connsiteY10" fmla="*/ 1110400 h 1235415"/>
              <a:gd name="connsiteX11" fmla="*/ 418784 w 1478604"/>
              <a:gd name="connsiteY11" fmla="*/ 1139111 h 1235415"/>
              <a:gd name="connsiteX12" fmla="*/ 325951 w 1478604"/>
              <a:gd name="connsiteY12" fmla="*/ 1189660 h 1235415"/>
              <a:gd name="connsiteX13" fmla="*/ 267416 w 1478604"/>
              <a:gd name="connsiteY13" fmla="*/ 1235415 h 1235415"/>
              <a:gd name="connsiteX14" fmla="*/ 216537 w 1478604"/>
              <a:gd name="connsiteY14" fmla="*/ 1195646 h 1235415"/>
              <a:gd name="connsiteX15" fmla="*/ 0 w 1478604"/>
              <a:gd name="connsiteY15" fmla="*/ 700393 h 1235415"/>
              <a:gd name="connsiteX16" fmla="*/ 739302 w 1478604"/>
              <a:gd name="connsiteY16" fmla="*/ 0 h 1235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604" h="1235415">
                <a:moveTo>
                  <a:pt x="739302" y="0"/>
                </a:moveTo>
                <a:cubicBezTo>
                  <a:pt x="1147607" y="0"/>
                  <a:pt x="1478604" y="313577"/>
                  <a:pt x="1478604" y="700393"/>
                </a:cubicBezTo>
                <a:cubicBezTo>
                  <a:pt x="1478604" y="893801"/>
                  <a:pt x="1395855" y="1068899"/>
                  <a:pt x="1262068" y="1195646"/>
                </a:cubicBezTo>
                <a:lnTo>
                  <a:pt x="1211189" y="1235415"/>
                </a:lnTo>
                <a:lnTo>
                  <a:pt x="1152653" y="1189660"/>
                </a:lnTo>
                <a:cubicBezTo>
                  <a:pt x="1123155" y="1170780"/>
                  <a:pt x="1092141" y="1153864"/>
                  <a:pt x="1059820" y="1139111"/>
                </a:cubicBezTo>
                <a:lnTo>
                  <a:pt x="982905" y="1110400"/>
                </a:lnTo>
                <a:lnTo>
                  <a:pt x="985736" y="1081392"/>
                </a:lnTo>
                <a:cubicBezTo>
                  <a:pt x="985736" y="940812"/>
                  <a:pt x="875404" y="826850"/>
                  <a:pt x="739302" y="826850"/>
                </a:cubicBezTo>
                <a:cubicBezTo>
                  <a:pt x="603200" y="826850"/>
                  <a:pt x="492868" y="940812"/>
                  <a:pt x="492868" y="1081392"/>
                </a:cubicBezTo>
                <a:lnTo>
                  <a:pt x="495699" y="1110400"/>
                </a:lnTo>
                <a:lnTo>
                  <a:pt x="418784" y="1139111"/>
                </a:lnTo>
                <a:cubicBezTo>
                  <a:pt x="386464" y="1153864"/>
                  <a:pt x="355450" y="1170780"/>
                  <a:pt x="325951" y="1189660"/>
                </a:cubicBezTo>
                <a:lnTo>
                  <a:pt x="267416" y="1235415"/>
                </a:lnTo>
                <a:lnTo>
                  <a:pt x="216537" y="1195646"/>
                </a:lnTo>
                <a:cubicBezTo>
                  <a:pt x="82749" y="1068899"/>
                  <a:pt x="0" y="893801"/>
                  <a:pt x="0" y="700393"/>
                </a:cubicBezTo>
                <a:cubicBezTo>
                  <a:pt x="0" y="313577"/>
                  <a:pt x="330997" y="0"/>
                  <a:pt x="739302" y="0"/>
                </a:cubicBezTo>
                <a:close/>
              </a:path>
            </a:pathLst>
          </a:cu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a:extLst>
              <a:ext uri="{FF2B5EF4-FFF2-40B4-BE49-F238E27FC236}">
                <a16:creationId xmlns="" xmlns:a16="http://schemas.microsoft.com/office/drawing/2014/main" id="{0B5F4596-B067-4876-BD95-438648D7CAF2}"/>
              </a:ext>
            </a:extLst>
          </p:cNvPr>
          <p:cNvSpPr txBox="1"/>
          <p:nvPr/>
        </p:nvSpPr>
        <p:spPr>
          <a:xfrm>
            <a:off x="475861" y="3949074"/>
            <a:ext cx="2088578" cy="646331"/>
          </a:xfrm>
          <a:prstGeom prst="rect">
            <a:avLst/>
          </a:prstGeom>
          <a:noFill/>
        </p:spPr>
        <p:txBody>
          <a:bodyPr wrap="square" rtlCol="0">
            <a:spAutoFit/>
          </a:bodyPr>
          <a:lstStyle/>
          <a:p>
            <a:r>
              <a:rPr lang="zh-CN" altLang="en-US" sz="3600" b="1" dirty="0">
                <a:solidFill>
                  <a:srgbClr val="F2F2F2"/>
                </a:solidFill>
                <a:latin typeface="华文楷体" panose="02010600040101010101" pitchFamily="2" charset="-122"/>
                <a:ea typeface="华文楷体" panose="02010600040101010101" pitchFamily="2" charset="-122"/>
              </a:rPr>
              <a:t>信息透明</a:t>
            </a:r>
          </a:p>
        </p:txBody>
      </p:sp>
      <p:sp>
        <p:nvSpPr>
          <p:cNvPr id="11" name="Oval 10">
            <a:extLst>
              <a:ext uri="{FF2B5EF4-FFF2-40B4-BE49-F238E27FC236}">
                <a16:creationId xmlns="" xmlns:a16="http://schemas.microsoft.com/office/drawing/2014/main" id="{02FE918B-4D0E-4BBC-8001-37E338CCF544}"/>
              </a:ext>
            </a:extLst>
          </p:cNvPr>
          <p:cNvSpPr/>
          <p:nvPr/>
        </p:nvSpPr>
        <p:spPr>
          <a:xfrm>
            <a:off x="3271683" y="3324136"/>
            <a:ext cx="2501256" cy="2445132"/>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a:extLst>
              <a:ext uri="{FF2B5EF4-FFF2-40B4-BE49-F238E27FC236}">
                <a16:creationId xmlns="" xmlns:a16="http://schemas.microsoft.com/office/drawing/2014/main" id="{35CFE9E5-8721-4587-8B2E-61431A4C6C0A}"/>
              </a:ext>
            </a:extLst>
          </p:cNvPr>
          <p:cNvSpPr txBox="1"/>
          <p:nvPr/>
        </p:nvSpPr>
        <p:spPr>
          <a:xfrm>
            <a:off x="4307123" y="4843985"/>
            <a:ext cx="204285" cy="707886"/>
          </a:xfrm>
          <a:prstGeom prst="rect">
            <a:avLst/>
          </a:prstGeom>
          <a:noFill/>
        </p:spPr>
        <p:txBody>
          <a:bodyPr wrap="square" rtlCol="0">
            <a:spAutoFit/>
          </a:bodyPr>
          <a:lstStyle/>
          <a:p>
            <a:r>
              <a:rPr lang="en-US" altLang="zh-CN" sz="4000" b="1" dirty="0">
                <a:solidFill>
                  <a:srgbClr val="2F5597"/>
                </a:solidFill>
              </a:rPr>
              <a:t>2</a:t>
            </a:r>
            <a:endParaRPr lang="zh-CN" altLang="en-US" sz="4000" b="1" dirty="0">
              <a:solidFill>
                <a:srgbClr val="2F5597"/>
              </a:solidFill>
            </a:endParaRPr>
          </a:p>
        </p:txBody>
      </p:sp>
      <p:sp>
        <p:nvSpPr>
          <p:cNvPr id="13" name="Freeform: Shape 12">
            <a:extLst>
              <a:ext uri="{FF2B5EF4-FFF2-40B4-BE49-F238E27FC236}">
                <a16:creationId xmlns="" xmlns:a16="http://schemas.microsoft.com/office/drawing/2014/main" id="{D4710126-6BC8-4E11-92EC-61643AE12028}"/>
              </a:ext>
            </a:extLst>
          </p:cNvPr>
          <p:cNvSpPr/>
          <p:nvPr/>
        </p:nvSpPr>
        <p:spPr>
          <a:xfrm>
            <a:off x="3485692" y="3538143"/>
            <a:ext cx="2076232" cy="1797371"/>
          </a:xfrm>
          <a:custGeom>
            <a:avLst/>
            <a:gdLst>
              <a:gd name="connsiteX0" fmla="*/ 739302 w 1478604"/>
              <a:gd name="connsiteY0" fmla="*/ 0 h 1235415"/>
              <a:gd name="connsiteX1" fmla="*/ 1478604 w 1478604"/>
              <a:gd name="connsiteY1" fmla="*/ 700393 h 1235415"/>
              <a:gd name="connsiteX2" fmla="*/ 1262068 w 1478604"/>
              <a:gd name="connsiteY2" fmla="*/ 1195646 h 1235415"/>
              <a:gd name="connsiteX3" fmla="*/ 1211189 w 1478604"/>
              <a:gd name="connsiteY3" fmla="*/ 1235415 h 1235415"/>
              <a:gd name="connsiteX4" fmla="*/ 1152653 w 1478604"/>
              <a:gd name="connsiteY4" fmla="*/ 1189660 h 1235415"/>
              <a:gd name="connsiteX5" fmla="*/ 1059820 w 1478604"/>
              <a:gd name="connsiteY5" fmla="*/ 1139111 h 1235415"/>
              <a:gd name="connsiteX6" fmla="*/ 982905 w 1478604"/>
              <a:gd name="connsiteY6" fmla="*/ 1110400 h 1235415"/>
              <a:gd name="connsiteX7" fmla="*/ 985736 w 1478604"/>
              <a:gd name="connsiteY7" fmla="*/ 1081392 h 1235415"/>
              <a:gd name="connsiteX8" fmla="*/ 739302 w 1478604"/>
              <a:gd name="connsiteY8" fmla="*/ 826850 h 1235415"/>
              <a:gd name="connsiteX9" fmla="*/ 492868 w 1478604"/>
              <a:gd name="connsiteY9" fmla="*/ 1081392 h 1235415"/>
              <a:gd name="connsiteX10" fmla="*/ 495699 w 1478604"/>
              <a:gd name="connsiteY10" fmla="*/ 1110400 h 1235415"/>
              <a:gd name="connsiteX11" fmla="*/ 418784 w 1478604"/>
              <a:gd name="connsiteY11" fmla="*/ 1139111 h 1235415"/>
              <a:gd name="connsiteX12" fmla="*/ 325951 w 1478604"/>
              <a:gd name="connsiteY12" fmla="*/ 1189660 h 1235415"/>
              <a:gd name="connsiteX13" fmla="*/ 267416 w 1478604"/>
              <a:gd name="connsiteY13" fmla="*/ 1235415 h 1235415"/>
              <a:gd name="connsiteX14" fmla="*/ 216537 w 1478604"/>
              <a:gd name="connsiteY14" fmla="*/ 1195646 h 1235415"/>
              <a:gd name="connsiteX15" fmla="*/ 0 w 1478604"/>
              <a:gd name="connsiteY15" fmla="*/ 700393 h 1235415"/>
              <a:gd name="connsiteX16" fmla="*/ 739302 w 1478604"/>
              <a:gd name="connsiteY16" fmla="*/ 0 h 1235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604" h="1235415">
                <a:moveTo>
                  <a:pt x="739302" y="0"/>
                </a:moveTo>
                <a:cubicBezTo>
                  <a:pt x="1147607" y="0"/>
                  <a:pt x="1478604" y="313577"/>
                  <a:pt x="1478604" y="700393"/>
                </a:cubicBezTo>
                <a:cubicBezTo>
                  <a:pt x="1478604" y="893801"/>
                  <a:pt x="1395855" y="1068899"/>
                  <a:pt x="1262068" y="1195646"/>
                </a:cubicBezTo>
                <a:lnTo>
                  <a:pt x="1211189" y="1235415"/>
                </a:lnTo>
                <a:lnTo>
                  <a:pt x="1152653" y="1189660"/>
                </a:lnTo>
                <a:cubicBezTo>
                  <a:pt x="1123155" y="1170780"/>
                  <a:pt x="1092141" y="1153864"/>
                  <a:pt x="1059820" y="1139111"/>
                </a:cubicBezTo>
                <a:lnTo>
                  <a:pt x="982905" y="1110400"/>
                </a:lnTo>
                <a:lnTo>
                  <a:pt x="985736" y="1081392"/>
                </a:lnTo>
                <a:cubicBezTo>
                  <a:pt x="985736" y="940812"/>
                  <a:pt x="875404" y="826850"/>
                  <a:pt x="739302" y="826850"/>
                </a:cubicBezTo>
                <a:cubicBezTo>
                  <a:pt x="603200" y="826850"/>
                  <a:pt x="492868" y="940812"/>
                  <a:pt x="492868" y="1081392"/>
                </a:cubicBezTo>
                <a:lnTo>
                  <a:pt x="495699" y="1110400"/>
                </a:lnTo>
                <a:lnTo>
                  <a:pt x="418784" y="1139111"/>
                </a:lnTo>
                <a:cubicBezTo>
                  <a:pt x="386464" y="1153864"/>
                  <a:pt x="355450" y="1170780"/>
                  <a:pt x="325951" y="1189660"/>
                </a:cubicBezTo>
                <a:lnTo>
                  <a:pt x="267416" y="1235415"/>
                </a:lnTo>
                <a:lnTo>
                  <a:pt x="216537" y="1195646"/>
                </a:lnTo>
                <a:cubicBezTo>
                  <a:pt x="82749" y="1068899"/>
                  <a:pt x="0" y="893801"/>
                  <a:pt x="0" y="700393"/>
                </a:cubicBezTo>
                <a:cubicBezTo>
                  <a:pt x="0" y="313577"/>
                  <a:pt x="330997" y="0"/>
                  <a:pt x="739302" y="0"/>
                </a:cubicBezTo>
                <a:close/>
              </a:path>
            </a:pathLst>
          </a:cu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a:extLst>
              <a:ext uri="{FF2B5EF4-FFF2-40B4-BE49-F238E27FC236}">
                <a16:creationId xmlns="" xmlns:a16="http://schemas.microsoft.com/office/drawing/2014/main" id="{E30601DB-5136-4E6B-8C06-1DF006CB7E9F}"/>
              </a:ext>
            </a:extLst>
          </p:cNvPr>
          <p:cNvSpPr txBox="1"/>
          <p:nvPr/>
        </p:nvSpPr>
        <p:spPr>
          <a:xfrm>
            <a:off x="3512619" y="3953173"/>
            <a:ext cx="2088578" cy="646331"/>
          </a:xfrm>
          <a:prstGeom prst="rect">
            <a:avLst/>
          </a:prstGeom>
          <a:noFill/>
        </p:spPr>
        <p:txBody>
          <a:bodyPr wrap="square" rtlCol="0">
            <a:spAutoFit/>
          </a:bodyPr>
          <a:lstStyle/>
          <a:p>
            <a:r>
              <a:rPr lang="zh-CN" altLang="en-US" sz="3600" b="1" dirty="0">
                <a:solidFill>
                  <a:srgbClr val="F2F2F2"/>
                </a:solidFill>
                <a:latin typeface="华文楷体" panose="02010600040101010101" pitchFamily="2" charset="-122"/>
                <a:ea typeface="华文楷体" panose="02010600040101010101" pitchFamily="2" charset="-122"/>
              </a:rPr>
              <a:t>掌握细节</a:t>
            </a:r>
          </a:p>
        </p:txBody>
      </p:sp>
      <p:sp>
        <p:nvSpPr>
          <p:cNvPr id="15" name="Oval 14">
            <a:extLst>
              <a:ext uri="{FF2B5EF4-FFF2-40B4-BE49-F238E27FC236}">
                <a16:creationId xmlns="" xmlns:a16="http://schemas.microsoft.com/office/drawing/2014/main" id="{7B5CC469-959A-4637-A5A8-B62BF72D9439}"/>
              </a:ext>
            </a:extLst>
          </p:cNvPr>
          <p:cNvSpPr/>
          <p:nvPr/>
        </p:nvSpPr>
        <p:spPr>
          <a:xfrm>
            <a:off x="6383355" y="3358531"/>
            <a:ext cx="2501256" cy="2445132"/>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a:extLst>
              <a:ext uri="{FF2B5EF4-FFF2-40B4-BE49-F238E27FC236}">
                <a16:creationId xmlns="" xmlns:a16="http://schemas.microsoft.com/office/drawing/2014/main" id="{D1CCE7E7-5A5E-403F-8245-83AA4F9986D6}"/>
              </a:ext>
            </a:extLst>
          </p:cNvPr>
          <p:cNvSpPr txBox="1"/>
          <p:nvPr/>
        </p:nvSpPr>
        <p:spPr>
          <a:xfrm>
            <a:off x="7418795" y="4878380"/>
            <a:ext cx="204285" cy="707886"/>
          </a:xfrm>
          <a:prstGeom prst="rect">
            <a:avLst/>
          </a:prstGeom>
          <a:noFill/>
        </p:spPr>
        <p:txBody>
          <a:bodyPr wrap="square" rtlCol="0">
            <a:spAutoFit/>
          </a:bodyPr>
          <a:lstStyle/>
          <a:p>
            <a:r>
              <a:rPr lang="en-US" altLang="zh-CN" sz="4000" b="1" dirty="0">
                <a:solidFill>
                  <a:srgbClr val="2F5597"/>
                </a:solidFill>
              </a:rPr>
              <a:t>3</a:t>
            </a:r>
            <a:endParaRPr lang="zh-CN" altLang="en-US" sz="4000" b="1" dirty="0">
              <a:solidFill>
                <a:srgbClr val="2F5597"/>
              </a:solidFill>
            </a:endParaRPr>
          </a:p>
        </p:txBody>
      </p:sp>
      <p:sp>
        <p:nvSpPr>
          <p:cNvPr id="17" name="Freeform: Shape 16">
            <a:extLst>
              <a:ext uri="{FF2B5EF4-FFF2-40B4-BE49-F238E27FC236}">
                <a16:creationId xmlns="" xmlns:a16="http://schemas.microsoft.com/office/drawing/2014/main" id="{E180A94F-60DD-4B8D-B6B9-CF75244EE57A}"/>
              </a:ext>
            </a:extLst>
          </p:cNvPr>
          <p:cNvSpPr/>
          <p:nvPr/>
        </p:nvSpPr>
        <p:spPr>
          <a:xfrm>
            <a:off x="6597364" y="3572538"/>
            <a:ext cx="2076232" cy="1797371"/>
          </a:xfrm>
          <a:custGeom>
            <a:avLst/>
            <a:gdLst>
              <a:gd name="connsiteX0" fmla="*/ 739302 w 1478604"/>
              <a:gd name="connsiteY0" fmla="*/ 0 h 1235415"/>
              <a:gd name="connsiteX1" fmla="*/ 1478604 w 1478604"/>
              <a:gd name="connsiteY1" fmla="*/ 700393 h 1235415"/>
              <a:gd name="connsiteX2" fmla="*/ 1262068 w 1478604"/>
              <a:gd name="connsiteY2" fmla="*/ 1195646 h 1235415"/>
              <a:gd name="connsiteX3" fmla="*/ 1211189 w 1478604"/>
              <a:gd name="connsiteY3" fmla="*/ 1235415 h 1235415"/>
              <a:gd name="connsiteX4" fmla="*/ 1152653 w 1478604"/>
              <a:gd name="connsiteY4" fmla="*/ 1189660 h 1235415"/>
              <a:gd name="connsiteX5" fmla="*/ 1059820 w 1478604"/>
              <a:gd name="connsiteY5" fmla="*/ 1139111 h 1235415"/>
              <a:gd name="connsiteX6" fmla="*/ 982905 w 1478604"/>
              <a:gd name="connsiteY6" fmla="*/ 1110400 h 1235415"/>
              <a:gd name="connsiteX7" fmla="*/ 985736 w 1478604"/>
              <a:gd name="connsiteY7" fmla="*/ 1081392 h 1235415"/>
              <a:gd name="connsiteX8" fmla="*/ 739302 w 1478604"/>
              <a:gd name="connsiteY8" fmla="*/ 826850 h 1235415"/>
              <a:gd name="connsiteX9" fmla="*/ 492868 w 1478604"/>
              <a:gd name="connsiteY9" fmla="*/ 1081392 h 1235415"/>
              <a:gd name="connsiteX10" fmla="*/ 495699 w 1478604"/>
              <a:gd name="connsiteY10" fmla="*/ 1110400 h 1235415"/>
              <a:gd name="connsiteX11" fmla="*/ 418784 w 1478604"/>
              <a:gd name="connsiteY11" fmla="*/ 1139111 h 1235415"/>
              <a:gd name="connsiteX12" fmla="*/ 325951 w 1478604"/>
              <a:gd name="connsiteY12" fmla="*/ 1189660 h 1235415"/>
              <a:gd name="connsiteX13" fmla="*/ 267416 w 1478604"/>
              <a:gd name="connsiteY13" fmla="*/ 1235415 h 1235415"/>
              <a:gd name="connsiteX14" fmla="*/ 216537 w 1478604"/>
              <a:gd name="connsiteY14" fmla="*/ 1195646 h 1235415"/>
              <a:gd name="connsiteX15" fmla="*/ 0 w 1478604"/>
              <a:gd name="connsiteY15" fmla="*/ 700393 h 1235415"/>
              <a:gd name="connsiteX16" fmla="*/ 739302 w 1478604"/>
              <a:gd name="connsiteY16" fmla="*/ 0 h 1235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604" h="1235415">
                <a:moveTo>
                  <a:pt x="739302" y="0"/>
                </a:moveTo>
                <a:cubicBezTo>
                  <a:pt x="1147607" y="0"/>
                  <a:pt x="1478604" y="313577"/>
                  <a:pt x="1478604" y="700393"/>
                </a:cubicBezTo>
                <a:cubicBezTo>
                  <a:pt x="1478604" y="893801"/>
                  <a:pt x="1395855" y="1068899"/>
                  <a:pt x="1262068" y="1195646"/>
                </a:cubicBezTo>
                <a:lnTo>
                  <a:pt x="1211189" y="1235415"/>
                </a:lnTo>
                <a:lnTo>
                  <a:pt x="1152653" y="1189660"/>
                </a:lnTo>
                <a:cubicBezTo>
                  <a:pt x="1123155" y="1170780"/>
                  <a:pt x="1092141" y="1153864"/>
                  <a:pt x="1059820" y="1139111"/>
                </a:cubicBezTo>
                <a:lnTo>
                  <a:pt x="982905" y="1110400"/>
                </a:lnTo>
                <a:lnTo>
                  <a:pt x="985736" y="1081392"/>
                </a:lnTo>
                <a:cubicBezTo>
                  <a:pt x="985736" y="940812"/>
                  <a:pt x="875404" y="826850"/>
                  <a:pt x="739302" y="826850"/>
                </a:cubicBezTo>
                <a:cubicBezTo>
                  <a:pt x="603200" y="826850"/>
                  <a:pt x="492868" y="940812"/>
                  <a:pt x="492868" y="1081392"/>
                </a:cubicBezTo>
                <a:lnTo>
                  <a:pt x="495699" y="1110400"/>
                </a:lnTo>
                <a:lnTo>
                  <a:pt x="418784" y="1139111"/>
                </a:lnTo>
                <a:cubicBezTo>
                  <a:pt x="386464" y="1153864"/>
                  <a:pt x="355450" y="1170780"/>
                  <a:pt x="325951" y="1189660"/>
                </a:cubicBezTo>
                <a:lnTo>
                  <a:pt x="267416" y="1235415"/>
                </a:lnTo>
                <a:lnTo>
                  <a:pt x="216537" y="1195646"/>
                </a:lnTo>
                <a:cubicBezTo>
                  <a:pt x="82749" y="1068899"/>
                  <a:pt x="0" y="893801"/>
                  <a:pt x="0" y="700393"/>
                </a:cubicBezTo>
                <a:cubicBezTo>
                  <a:pt x="0" y="313577"/>
                  <a:pt x="330997" y="0"/>
                  <a:pt x="739302" y="0"/>
                </a:cubicBezTo>
                <a:close/>
              </a:path>
            </a:pathLst>
          </a:cu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a:extLst>
              <a:ext uri="{FF2B5EF4-FFF2-40B4-BE49-F238E27FC236}">
                <a16:creationId xmlns="" xmlns:a16="http://schemas.microsoft.com/office/drawing/2014/main" id="{EA942A18-5481-4885-B276-A26D094CE4A2}"/>
              </a:ext>
            </a:extLst>
          </p:cNvPr>
          <p:cNvSpPr txBox="1"/>
          <p:nvPr/>
        </p:nvSpPr>
        <p:spPr>
          <a:xfrm>
            <a:off x="6624291" y="3987568"/>
            <a:ext cx="2088578" cy="646331"/>
          </a:xfrm>
          <a:prstGeom prst="rect">
            <a:avLst/>
          </a:prstGeom>
          <a:noFill/>
        </p:spPr>
        <p:txBody>
          <a:bodyPr wrap="square" rtlCol="0">
            <a:spAutoFit/>
          </a:bodyPr>
          <a:lstStyle/>
          <a:p>
            <a:r>
              <a:rPr lang="zh-CN" altLang="en-US" sz="3600" b="1" dirty="0">
                <a:solidFill>
                  <a:srgbClr val="F2F2F2"/>
                </a:solidFill>
                <a:latin typeface="华文楷体" panose="02010600040101010101" pitchFamily="2" charset="-122"/>
                <a:ea typeface="华文楷体" panose="02010600040101010101" pitchFamily="2" charset="-122"/>
              </a:rPr>
              <a:t>安全环境</a:t>
            </a:r>
          </a:p>
        </p:txBody>
      </p:sp>
      <p:sp>
        <p:nvSpPr>
          <p:cNvPr id="19" name="Oval 18">
            <a:extLst>
              <a:ext uri="{FF2B5EF4-FFF2-40B4-BE49-F238E27FC236}">
                <a16:creationId xmlns="" xmlns:a16="http://schemas.microsoft.com/office/drawing/2014/main" id="{004E4076-2893-4934-8394-39275CC18EF1}"/>
              </a:ext>
            </a:extLst>
          </p:cNvPr>
          <p:cNvSpPr/>
          <p:nvPr/>
        </p:nvSpPr>
        <p:spPr>
          <a:xfrm>
            <a:off x="9571866" y="3305729"/>
            <a:ext cx="2501256" cy="2445132"/>
          </a:xfrm>
          <a:prstGeom prst="ellipse">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a:extLst>
              <a:ext uri="{FF2B5EF4-FFF2-40B4-BE49-F238E27FC236}">
                <a16:creationId xmlns="" xmlns:a16="http://schemas.microsoft.com/office/drawing/2014/main" id="{CE37DDF3-2ACD-4F69-A309-81CF52373A5C}"/>
              </a:ext>
            </a:extLst>
          </p:cNvPr>
          <p:cNvSpPr txBox="1"/>
          <p:nvPr/>
        </p:nvSpPr>
        <p:spPr>
          <a:xfrm>
            <a:off x="10607306" y="4825578"/>
            <a:ext cx="204285" cy="707886"/>
          </a:xfrm>
          <a:prstGeom prst="rect">
            <a:avLst/>
          </a:prstGeom>
          <a:noFill/>
        </p:spPr>
        <p:txBody>
          <a:bodyPr wrap="square" rtlCol="0">
            <a:spAutoFit/>
          </a:bodyPr>
          <a:lstStyle/>
          <a:p>
            <a:r>
              <a:rPr lang="en-US" altLang="zh-CN" sz="4000" b="1" dirty="0">
                <a:solidFill>
                  <a:srgbClr val="2F5597"/>
                </a:solidFill>
              </a:rPr>
              <a:t>4</a:t>
            </a:r>
            <a:endParaRPr lang="zh-CN" altLang="en-US" sz="4000" b="1" dirty="0">
              <a:solidFill>
                <a:srgbClr val="2F5597"/>
              </a:solidFill>
            </a:endParaRPr>
          </a:p>
        </p:txBody>
      </p:sp>
      <p:sp>
        <p:nvSpPr>
          <p:cNvPr id="21" name="Freeform: Shape 20">
            <a:extLst>
              <a:ext uri="{FF2B5EF4-FFF2-40B4-BE49-F238E27FC236}">
                <a16:creationId xmlns="" xmlns:a16="http://schemas.microsoft.com/office/drawing/2014/main" id="{98769B7C-DADC-482B-B31B-61789D77A91D}"/>
              </a:ext>
            </a:extLst>
          </p:cNvPr>
          <p:cNvSpPr/>
          <p:nvPr/>
        </p:nvSpPr>
        <p:spPr>
          <a:xfrm>
            <a:off x="9785875" y="3519736"/>
            <a:ext cx="2076232" cy="1797371"/>
          </a:xfrm>
          <a:custGeom>
            <a:avLst/>
            <a:gdLst>
              <a:gd name="connsiteX0" fmla="*/ 739302 w 1478604"/>
              <a:gd name="connsiteY0" fmla="*/ 0 h 1235415"/>
              <a:gd name="connsiteX1" fmla="*/ 1478604 w 1478604"/>
              <a:gd name="connsiteY1" fmla="*/ 700393 h 1235415"/>
              <a:gd name="connsiteX2" fmla="*/ 1262068 w 1478604"/>
              <a:gd name="connsiteY2" fmla="*/ 1195646 h 1235415"/>
              <a:gd name="connsiteX3" fmla="*/ 1211189 w 1478604"/>
              <a:gd name="connsiteY3" fmla="*/ 1235415 h 1235415"/>
              <a:gd name="connsiteX4" fmla="*/ 1152653 w 1478604"/>
              <a:gd name="connsiteY4" fmla="*/ 1189660 h 1235415"/>
              <a:gd name="connsiteX5" fmla="*/ 1059820 w 1478604"/>
              <a:gd name="connsiteY5" fmla="*/ 1139111 h 1235415"/>
              <a:gd name="connsiteX6" fmla="*/ 982905 w 1478604"/>
              <a:gd name="connsiteY6" fmla="*/ 1110400 h 1235415"/>
              <a:gd name="connsiteX7" fmla="*/ 985736 w 1478604"/>
              <a:gd name="connsiteY7" fmla="*/ 1081392 h 1235415"/>
              <a:gd name="connsiteX8" fmla="*/ 739302 w 1478604"/>
              <a:gd name="connsiteY8" fmla="*/ 826850 h 1235415"/>
              <a:gd name="connsiteX9" fmla="*/ 492868 w 1478604"/>
              <a:gd name="connsiteY9" fmla="*/ 1081392 h 1235415"/>
              <a:gd name="connsiteX10" fmla="*/ 495699 w 1478604"/>
              <a:gd name="connsiteY10" fmla="*/ 1110400 h 1235415"/>
              <a:gd name="connsiteX11" fmla="*/ 418784 w 1478604"/>
              <a:gd name="connsiteY11" fmla="*/ 1139111 h 1235415"/>
              <a:gd name="connsiteX12" fmla="*/ 325951 w 1478604"/>
              <a:gd name="connsiteY12" fmla="*/ 1189660 h 1235415"/>
              <a:gd name="connsiteX13" fmla="*/ 267416 w 1478604"/>
              <a:gd name="connsiteY13" fmla="*/ 1235415 h 1235415"/>
              <a:gd name="connsiteX14" fmla="*/ 216537 w 1478604"/>
              <a:gd name="connsiteY14" fmla="*/ 1195646 h 1235415"/>
              <a:gd name="connsiteX15" fmla="*/ 0 w 1478604"/>
              <a:gd name="connsiteY15" fmla="*/ 700393 h 1235415"/>
              <a:gd name="connsiteX16" fmla="*/ 739302 w 1478604"/>
              <a:gd name="connsiteY16" fmla="*/ 0 h 1235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78604" h="1235415">
                <a:moveTo>
                  <a:pt x="739302" y="0"/>
                </a:moveTo>
                <a:cubicBezTo>
                  <a:pt x="1147607" y="0"/>
                  <a:pt x="1478604" y="313577"/>
                  <a:pt x="1478604" y="700393"/>
                </a:cubicBezTo>
                <a:cubicBezTo>
                  <a:pt x="1478604" y="893801"/>
                  <a:pt x="1395855" y="1068899"/>
                  <a:pt x="1262068" y="1195646"/>
                </a:cubicBezTo>
                <a:lnTo>
                  <a:pt x="1211189" y="1235415"/>
                </a:lnTo>
                <a:lnTo>
                  <a:pt x="1152653" y="1189660"/>
                </a:lnTo>
                <a:cubicBezTo>
                  <a:pt x="1123155" y="1170780"/>
                  <a:pt x="1092141" y="1153864"/>
                  <a:pt x="1059820" y="1139111"/>
                </a:cubicBezTo>
                <a:lnTo>
                  <a:pt x="982905" y="1110400"/>
                </a:lnTo>
                <a:lnTo>
                  <a:pt x="985736" y="1081392"/>
                </a:lnTo>
                <a:cubicBezTo>
                  <a:pt x="985736" y="940812"/>
                  <a:pt x="875404" y="826850"/>
                  <a:pt x="739302" y="826850"/>
                </a:cubicBezTo>
                <a:cubicBezTo>
                  <a:pt x="603200" y="826850"/>
                  <a:pt x="492868" y="940812"/>
                  <a:pt x="492868" y="1081392"/>
                </a:cubicBezTo>
                <a:lnTo>
                  <a:pt x="495699" y="1110400"/>
                </a:lnTo>
                <a:lnTo>
                  <a:pt x="418784" y="1139111"/>
                </a:lnTo>
                <a:cubicBezTo>
                  <a:pt x="386464" y="1153864"/>
                  <a:pt x="355450" y="1170780"/>
                  <a:pt x="325951" y="1189660"/>
                </a:cubicBezTo>
                <a:lnTo>
                  <a:pt x="267416" y="1235415"/>
                </a:lnTo>
                <a:lnTo>
                  <a:pt x="216537" y="1195646"/>
                </a:lnTo>
                <a:cubicBezTo>
                  <a:pt x="82749" y="1068899"/>
                  <a:pt x="0" y="893801"/>
                  <a:pt x="0" y="700393"/>
                </a:cubicBezTo>
                <a:cubicBezTo>
                  <a:pt x="0" y="313577"/>
                  <a:pt x="330997" y="0"/>
                  <a:pt x="739302" y="0"/>
                </a:cubicBezTo>
                <a:close/>
              </a:path>
            </a:pathLst>
          </a:custGeom>
          <a:solidFill>
            <a:srgbClr val="0070C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Box 21">
            <a:extLst>
              <a:ext uri="{FF2B5EF4-FFF2-40B4-BE49-F238E27FC236}">
                <a16:creationId xmlns="" xmlns:a16="http://schemas.microsoft.com/office/drawing/2014/main" id="{C312E006-1C0A-4DC4-A450-D86B836E060F}"/>
              </a:ext>
            </a:extLst>
          </p:cNvPr>
          <p:cNvSpPr txBox="1"/>
          <p:nvPr/>
        </p:nvSpPr>
        <p:spPr>
          <a:xfrm>
            <a:off x="9812802" y="3934766"/>
            <a:ext cx="2088578" cy="646331"/>
          </a:xfrm>
          <a:prstGeom prst="rect">
            <a:avLst/>
          </a:prstGeom>
          <a:noFill/>
        </p:spPr>
        <p:txBody>
          <a:bodyPr wrap="square" rtlCol="0">
            <a:spAutoFit/>
          </a:bodyPr>
          <a:lstStyle/>
          <a:p>
            <a:r>
              <a:rPr lang="zh-CN" altLang="en-US" sz="3600" b="1" dirty="0">
                <a:solidFill>
                  <a:srgbClr val="F2F2F2"/>
                </a:solidFill>
                <a:latin typeface="华文楷体" panose="02010600040101010101" pitchFamily="2" charset="-122"/>
                <a:ea typeface="华文楷体" panose="02010600040101010101" pitchFamily="2" charset="-122"/>
              </a:rPr>
              <a:t>如何沟通</a:t>
            </a:r>
          </a:p>
        </p:txBody>
      </p:sp>
    </p:spTree>
    <p:extLst>
      <p:ext uri="{BB962C8B-B14F-4D97-AF65-F5344CB8AC3E}">
        <p14:creationId xmlns:p14="http://schemas.microsoft.com/office/powerpoint/2010/main" val="123028994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250" fill="hold"/>
                                        <p:tgtEl>
                                          <p:spTgt spid="7"/>
                                        </p:tgtEl>
                                        <p:attrNameLst>
                                          <p:attrName>ppt_w</p:attrName>
                                        </p:attrNameLst>
                                      </p:cBhvr>
                                      <p:tavLst>
                                        <p:tav tm="0">
                                          <p:val>
                                            <p:fltVal val="0"/>
                                          </p:val>
                                        </p:tav>
                                        <p:tav tm="100000">
                                          <p:val>
                                            <p:strVal val="#ppt_w"/>
                                          </p:val>
                                        </p:tav>
                                      </p:tavLst>
                                    </p:anim>
                                    <p:anim calcmode="lin" valueType="num">
                                      <p:cBhvr>
                                        <p:cTn id="15" dur="250" fill="hold"/>
                                        <p:tgtEl>
                                          <p:spTgt spid="7"/>
                                        </p:tgtEl>
                                        <p:attrNameLst>
                                          <p:attrName>ppt_h</p:attrName>
                                        </p:attrNameLst>
                                      </p:cBhvr>
                                      <p:tavLst>
                                        <p:tav tm="0">
                                          <p:val>
                                            <p:fltVal val="0"/>
                                          </p:val>
                                        </p:tav>
                                        <p:tav tm="100000">
                                          <p:val>
                                            <p:strVal val="#ppt_h"/>
                                          </p:val>
                                        </p:tav>
                                      </p:tavLst>
                                    </p:anim>
                                    <p:animEffect transition="in" filter="fade">
                                      <p:cBhvr>
                                        <p:cTn id="16" dur="250"/>
                                        <p:tgtEl>
                                          <p:spTgt spid="7"/>
                                        </p:tgtEl>
                                      </p:cBhvr>
                                    </p:animEffect>
                                  </p:childTnLst>
                                </p:cTn>
                              </p:par>
                            </p:childTnLst>
                          </p:cTn>
                        </p:par>
                        <p:par>
                          <p:cTn id="17" fill="hold">
                            <p:stCondLst>
                              <p:cond delay="250"/>
                            </p:stCondLst>
                            <p:childTnLst>
                              <p:par>
                                <p:cTn id="18" presetID="53" presetClass="entr" presetSubtype="16"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250" fill="hold"/>
                                        <p:tgtEl>
                                          <p:spTgt spid="9"/>
                                        </p:tgtEl>
                                        <p:attrNameLst>
                                          <p:attrName>ppt_w</p:attrName>
                                        </p:attrNameLst>
                                      </p:cBhvr>
                                      <p:tavLst>
                                        <p:tav tm="0">
                                          <p:val>
                                            <p:fltVal val="0"/>
                                          </p:val>
                                        </p:tav>
                                        <p:tav tm="100000">
                                          <p:val>
                                            <p:strVal val="#ppt_w"/>
                                          </p:val>
                                        </p:tav>
                                      </p:tavLst>
                                    </p:anim>
                                    <p:anim calcmode="lin" valueType="num">
                                      <p:cBhvr>
                                        <p:cTn id="21" dur="250" fill="hold"/>
                                        <p:tgtEl>
                                          <p:spTgt spid="9"/>
                                        </p:tgtEl>
                                        <p:attrNameLst>
                                          <p:attrName>ppt_h</p:attrName>
                                        </p:attrNameLst>
                                      </p:cBhvr>
                                      <p:tavLst>
                                        <p:tav tm="0">
                                          <p:val>
                                            <p:fltVal val="0"/>
                                          </p:val>
                                        </p:tav>
                                        <p:tav tm="100000">
                                          <p:val>
                                            <p:strVal val="#ppt_h"/>
                                          </p:val>
                                        </p:tav>
                                      </p:tavLst>
                                    </p:anim>
                                    <p:animEffect transition="in" filter="fade">
                                      <p:cBhvr>
                                        <p:cTn id="22" dur="250"/>
                                        <p:tgtEl>
                                          <p:spTgt spid="9"/>
                                        </p:tgtEl>
                                      </p:cBhvr>
                                    </p:animEffect>
                                  </p:childTnLst>
                                </p:cTn>
                              </p:par>
                            </p:childTnLst>
                          </p:cTn>
                        </p:par>
                        <p:par>
                          <p:cTn id="23" fill="hold">
                            <p:stCondLst>
                              <p:cond delay="500"/>
                            </p:stCondLst>
                            <p:childTnLst>
                              <p:par>
                                <p:cTn id="24" presetID="47" presetClass="entr" presetSubtype="0"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anim calcmode="lin" valueType="num">
                                      <p:cBhvr>
                                        <p:cTn id="27" dur="500" fill="hold"/>
                                        <p:tgtEl>
                                          <p:spTgt spid="8"/>
                                        </p:tgtEl>
                                        <p:attrNameLst>
                                          <p:attrName>ppt_x</p:attrName>
                                        </p:attrNameLst>
                                      </p:cBhvr>
                                      <p:tavLst>
                                        <p:tav tm="0">
                                          <p:val>
                                            <p:strVal val="#ppt_x"/>
                                          </p:val>
                                        </p:tav>
                                        <p:tav tm="100000">
                                          <p:val>
                                            <p:strVal val="#ppt_x"/>
                                          </p:val>
                                        </p:tav>
                                      </p:tavLst>
                                    </p:anim>
                                    <p:anim calcmode="lin" valueType="num">
                                      <p:cBhvr>
                                        <p:cTn id="28" dur="500" fill="hold"/>
                                        <p:tgtEl>
                                          <p:spTgt spid="8"/>
                                        </p:tgtEl>
                                        <p:attrNameLst>
                                          <p:attrName>ppt_y</p:attrName>
                                        </p:attrNameLst>
                                      </p:cBhvr>
                                      <p:tavLst>
                                        <p:tav tm="0">
                                          <p:val>
                                            <p:strVal val="#ppt_y-.1"/>
                                          </p:val>
                                        </p:tav>
                                        <p:tav tm="100000">
                                          <p:val>
                                            <p:strVal val="#ppt_y"/>
                                          </p:val>
                                        </p:tav>
                                      </p:tavLst>
                                    </p:anim>
                                  </p:childTnLst>
                                </p:cTn>
                              </p:par>
                            </p:childTnLst>
                          </p:cTn>
                        </p:par>
                        <p:par>
                          <p:cTn id="29" fill="hold">
                            <p:stCondLst>
                              <p:cond delay="1000"/>
                            </p:stCondLst>
                            <p:childTnLst>
                              <p:par>
                                <p:cTn id="30" presetID="53" presetClass="entr" presetSubtype="16"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 calcmode="lin" valueType="num">
                                      <p:cBhvr>
                                        <p:cTn id="32" dur="250" fill="hold"/>
                                        <p:tgtEl>
                                          <p:spTgt spid="10"/>
                                        </p:tgtEl>
                                        <p:attrNameLst>
                                          <p:attrName>ppt_w</p:attrName>
                                        </p:attrNameLst>
                                      </p:cBhvr>
                                      <p:tavLst>
                                        <p:tav tm="0">
                                          <p:val>
                                            <p:fltVal val="0"/>
                                          </p:val>
                                        </p:tav>
                                        <p:tav tm="100000">
                                          <p:val>
                                            <p:strVal val="#ppt_w"/>
                                          </p:val>
                                        </p:tav>
                                      </p:tavLst>
                                    </p:anim>
                                    <p:anim calcmode="lin" valueType="num">
                                      <p:cBhvr>
                                        <p:cTn id="33" dur="250" fill="hold"/>
                                        <p:tgtEl>
                                          <p:spTgt spid="10"/>
                                        </p:tgtEl>
                                        <p:attrNameLst>
                                          <p:attrName>ppt_h</p:attrName>
                                        </p:attrNameLst>
                                      </p:cBhvr>
                                      <p:tavLst>
                                        <p:tav tm="0">
                                          <p:val>
                                            <p:fltVal val="0"/>
                                          </p:val>
                                        </p:tav>
                                        <p:tav tm="100000">
                                          <p:val>
                                            <p:strVal val="#ppt_h"/>
                                          </p:val>
                                        </p:tav>
                                      </p:tavLst>
                                    </p:anim>
                                    <p:animEffect transition="in" filter="fade">
                                      <p:cBhvr>
                                        <p:cTn id="34" dur="25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p:cTn id="39" dur="250" fill="hold"/>
                                        <p:tgtEl>
                                          <p:spTgt spid="11"/>
                                        </p:tgtEl>
                                        <p:attrNameLst>
                                          <p:attrName>ppt_w</p:attrName>
                                        </p:attrNameLst>
                                      </p:cBhvr>
                                      <p:tavLst>
                                        <p:tav tm="0">
                                          <p:val>
                                            <p:fltVal val="0"/>
                                          </p:val>
                                        </p:tav>
                                        <p:tav tm="100000">
                                          <p:val>
                                            <p:strVal val="#ppt_w"/>
                                          </p:val>
                                        </p:tav>
                                      </p:tavLst>
                                    </p:anim>
                                    <p:anim calcmode="lin" valueType="num">
                                      <p:cBhvr>
                                        <p:cTn id="40" dur="250" fill="hold"/>
                                        <p:tgtEl>
                                          <p:spTgt spid="11"/>
                                        </p:tgtEl>
                                        <p:attrNameLst>
                                          <p:attrName>ppt_h</p:attrName>
                                        </p:attrNameLst>
                                      </p:cBhvr>
                                      <p:tavLst>
                                        <p:tav tm="0">
                                          <p:val>
                                            <p:fltVal val="0"/>
                                          </p:val>
                                        </p:tav>
                                        <p:tav tm="100000">
                                          <p:val>
                                            <p:strVal val="#ppt_h"/>
                                          </p:val>
                                        </p:tav>
                                      </p:tavLst>
                                    </p:anim>
                                    <p:animEffect transition="in" filter="fade">
                                      <p:cBhvr>
                                        <p:cTn id="41" dur="250"/>
                                        <p:tgtEl>
                                          <p:spTgt spid="11"/>
                                        </p:tgtEl>
                                      </p:cBhvr>
                                    </p:animEffect>
                                  </p:childTnLst>
                                </p:cTn>
                              </p:par>
                            </p:childTnLst>
                          </p:cTn>
                        </p:par>
                        <p:par>
                          <p:cTn id="42" fill="hold">
                            <p:stCondLst>
                              <p:cond delay="250"/>
                            </p:stCondLst>
                            <p:childTnLst>
                              <p:par>
                                <p:cTn id="43" presetID="53" presetClass="entr" presetSubtype="16"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250" fill="hold"/>
                                        <p:tgtEl>
                                          <p:spTgt spid="13"/>
                                        </p:tgtEl>
                                        <p:attrNameLst>
                                          <p:attrName>ppt_w</p:attrName>
                                        </p:attrNameLst>
                                      </p:cBhvr>
                                      <p:tavLst>
                                        <p:tav tm="0">
                                          <p:val>
                                            <p:fltVal val="0"/>
                                          </p:val>
                                        </p:tav>
                                        <p:tav tm="100000">
                                          <p:val>
                                            <p:strVal val="#ppt_w"/>
                                          </p:val>
                                        </p:tav>
                                      </p:tavLst>
                                    </p:anim>
                                    <p:anim calcmode="lin" valueType="num">
                                      <p:cBhvr>
                                        <p:cTn id="46" dur="250" fill="hold"/>
                                        <p:tgtEl>
                                          <p:spTgt spid="13"/>
                                        </p:tgtEl>
                                        <p:attrNameLst>
                                          <p:attrName>ppt_h</p:attrName>
                                        </p:attrNameLst>
                                      </p:cBhvr>
                                      <p:tavLst>
                                        <p:tav tm="0">
                                          <p:val>
                                            <p:fltVal val="0"/>
                                          </p:val>
                                        </p:tav>
                                        <p:tav tm="100000">
                                          <p:val>
                                            <p:strVal val="#ppt_h"/>
                                          </p:val>
                                        </p:tav>
                                      </p:tavLst>
                                    </p:anim>
                                    <p:animEffect transition="in" filter="fade">
                                      <p:cBhvr>
                                        <p:cTn id="47" dur="250"/>
                                        <p:tgtEl>
                                          <p:spTgt spid="13"/>
                                        </p:tgtEl>
                                      </p:cBhvr>
                                    </p:animEffect>
                                  </p:childTnLst>
                                </p:cTn>
                              </p:par>
                            </p:childTnLst>
                          </p:cTn>
                        </p:par>
                        <p:par>
                          <p:cTn id="48" fill="hold">
                            <p:stCondLst>
                              <p:cond delay="500"/>
                            </p:stCondLst>
                            <p:childTnLst>
                              <p:par>
                                <p:cTn id="49" presetID="47"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anim calcmode="lin" valueType="num">
                                      <p:cBhvr>
                                        <p:cTn id="52" dur="500" fill="hold"/>
                                        <p:tgtEl>
                                          <p:spTgt spid="12"/>
                                        </p:tgtEl>
                                        <p:attrNameLst>
                                          <p:attrName>ppt_x</p:attrName>
                                        </p:attrNameLst>
                                      </p:cBhvr>
                                      <p:tavLst>
                                        <p:tav tm="0">
                                          <p:val>
                                            <p:strVal val="#ppt_x"/>
                                          </p:val>
                                        </p:tav>
                                        <p:tav tm="100000">
                                          <p:val>
                                            <p:strVal val="#ppt_x"/>
                                          </p:val>
                                        </p:tav>
                                      </p:tavLst>
                                    </p:anim>
                                    <p:anim calcmode="lin" valueType="num">
                                      <p:cBhvr>
                                        <p:cTn id="53" dur="500" fill="hold"/>
                                        <p:tgtEl>
                                          <p:spTgt spid="12"/>
                                        </p:tgtEl>
                                        <p:attrNameLst>
                                          <p:attrName>ppt_y</p:attrName>
                                        </p:attrNameLst>
                                      </p:cBhvr>
                                      <p:tavLst>
                                        <p:tav tm="0">
                                          <p:val>
                                            <p:strVal val="#ppt_y-.1"/>
                                          </p:val>
                                        </p:tav>
                                        <p:tav tm="100000">
                                          <p:val>
                                            <p:strVal val="#ppt_y"/>
                                          </p:val>
                                        </p:tav>
                                      </p:tavLst>
                                    </p:anim>
                                  </p:childTnLst>
                                </p:cTn>
                              </p:par>
                            </p:childTnLst>
                          </p:cTn>
                        </p:par>
                        <p:par>
                          <p:cTn id="54" fill="hold">
                            <p:stCondLst>
                              <p:cond delay="1000"/>
                            </p:stCondLst>
                            <p:childTnLst>
                              <p:par>
                                <p:cTn id="55" presetID="53" presetClass="entr" presetSubtype="16" fill="hold" grpId="0" nodeType="afterEffect">
                                  <p:stCondLst>
                                    <p:cond delay="0"/>
                                  </p:stCondLst>
                                  <p:childTnLst>
                                    <p:set>
                                      <p:cBhvr>
                                        <p:cTn id="56" dur="1" fill="hold">
                                          <p:stCondLst>
                                            <p:cond delay="0"/>
                                          </p:stCondLst>
                                        </p:cTn>
                                        <p:tgtEl>
                                          <p:spTgt spid="14"/>
                                        </p:tgtEl>
                                        <p:attrNameLst>
                                          <p:attrName>style.visibility</p:attrName>
                                        </p:attrNameLst>
                                      </p:cBhvr>
                                      <p:to>
                                        <p:strVal val="visible"/>
                                      </p:to>
                                    </p:set>
                                    <p:anim calcmode="lin" valueType="num">
                                      <p:cBhvr>
                                        <p:cTn id="57" dur="250" fill="hold"/>
                                        <p:tgtEl>
                                          <p:spTgt spid="14"/>
                                        </p:tgtEl>
                                        <p:attrNameLst>
                                          <p:attrName>ppt_w</p:attrName>
                                        </p:attrNameLst>
                                      </p:cBhvr>
                                      <p:tavLst>
                                        <p:tav tm="0">
                                          <p:val>
                                            <p:fltVal val="0"/>
                                          </p:val>
                                        </p:tav>
                                        <p:tav tm="100000">
                                          <p:val>
                                            <p:strVal val="#ppt_w"/>
                                          </p:val>
                                        </p:tav>
                                      </p:tavLst>
                                    </p:anim>
                                    <p:anim calcmode="lin" valueType="num">
                                      <p:cBhvr>
                                        <p:cTn id="58" dur="250" fill="hold"/>
                                        <p:tgtEl>
                                          <p:spTgt spid="14"/>
                                        </p:tgtEl>
                                        <p:attrNameLst>
                                          <p:attrName>ppt_h</p:attrName>
                                        </p:attrNameLst>
                                      </p:cBhvr>
                                      <p:tavLst>
                                        <p:tav tm="0">
                                          <p:val>
                                            <p:fltVal val="0"/>
                                          </p:val>
                                        </p:tav>
                                        <p:tav tm="100000">
                                          <p:val>
                                            <p:strVal val="#ppt_h"/>
                                          </p:val>
                                        </p:tav>
                                      </p:tavLst>
                                    </p:anim>
                                    <p:animEffect transition="in" filter="fade">
                                      <p:cBhvr>
                                        <p:cTn id="59" dur="250"/>
                                        <p:tgtEl>
                                          <p:spTgt spid="14"/>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16" fill="hold" grpId="0" nodeType="clickEffect">
                                  <p:stCondLst>
                                    <p:cond delay="0"/>
                                  </p:stCondLst>
                                  <p:childTnLst>
                                    <p:set>
                                      <p:cBhvr>
                                        <p:cTn id="63" dur="1" fill="hold">
                                          <p:stCondLst>
                                            <p:cond delay="0"/>
                                          </p:stCondLst>
                                        </p:cTn>
                                        <p:tgtEl>
                                          <p:spTgt spid="15"/>
                                        </p:tgtEl>
                                        <p:attrNameLst>
                                          <p:attrName>style.visibility</p:attrName>
                                        </p:attrNameLst>
                                      </p:cBhvr>
                                      <p:to>
                                        <p:strVal val="visible"/>
                                      </p:to>
                                    </p:set>
                                    <p:anim calcmode="lin" valueType="num">
                                      <p:cBhvr>
                                        <p:cTn id="64" dur="250" fill="hold"/>
                                        <p:tgtEl>
                                          <p:spTgt spid="15"/>
                                        </p:tgtEl>
                                        <p:attrNameLst>
                                          <p:attrName>ppt_w</p:attrName>
                                        </p:attrNameLst>
                                      </p:cBhvr>
                                      <p:tavLst>
                                        <p:tav tm="0">
                                          <p:val>
                                            <p:fltVal val="0"/>
                                          </p:val>
                                        </p:tav>
                                        <p:tav tm="100000">
                                          <p:val>
                                            <p:strVal val="#ppt_w"/>
                                          </p:val>
                                        </p:tav>
                                      </p:tavLst>
                                    </p:anim>
                                    <p:anim calcmode="lin" valueType="num">
                                      <p:cBhvr>
                                        <p:cTn id="65" dur="250" fill="hold"/>
                                        <p:tgtEl>
                                          <p:spTgt spid="15"/>
                                        </p:tgtEl>
                                        <p:attrNameLst>
                                          <p:attrName>ppt_h</p:attrName>
                                        </p:attrNameLst>
                                      </p:cBhvr>
                                      <p:tavLst>
                                        <p:tav tm="0">
                                          <p:val>
                                            <p:fltVal val="0"/>
                                          </p:val>
                                        </p:tav>
                                        <p:tav tm="100000">
                                          <p:val>
                                            <p:strVal val="#ppt_h"/>
                                          </p:val>
                                        </p:tav>
                                      </p:tavLst>
                                    </p:anim>
                                    <p:animEffect transition="in" filter="fade">
                                      <p:cBhvr>
                                        <p:cTn id="66" dur="250"/>
                                        <p:tgtEl>
                                          <p:spTgt spid="15"/>
                                        </p:tgtEl>
                                      </p:cBhvr>
                                    </p:animEffect>
                                  </p:childTnLst>
                                </p:cTn>
                              </p:par>
                            </p:childTnLst>
                          </p:cTn>
                        </p:par>
                        <p:par>
                          <p:cTn id="67" fill="hold">
                            <p:stCondLst>
                              <p:cond delay="250"/>
                            </p:stCondLst>
                            <p:childTnLst>
                              <p:par>
                                <p:cTn id="68" presetID="53" presetClass="entr" presetSubtype="16" fill="hold" grpId="0" nodeType="after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p:cTn id="70" dur="250" fill="hold"/>
                                        <p:tgtEl>
                                          <p:spTgt spid="17"/>
                                        </p:tgtEl>
                                        <p:attrNameLst>
                                          <p:attrName>ppt_w</p:attrName>
                                        </p:attrNameLst>
                                      </p:cBhvr>
                                      <p:tavLst>
                                        <p:tav tm="0">
                                          <p:val>
                                            <p:fltVal val="0"/>
                                          </p:val>
                                        </p:tav>
                                        <p:tav tm="100000">
                                          <p:val>
                                            <p:strVal val="#ppt_w"/>
                                          </p:val>
                                        </p:tav>
                                      </p:tavLst>
                                    </p:anim>
                                    <p:anim calcmode="lin" valueType="num">
                                      <p:cBhvr>
                                        <p:cTn id="71" dur="250" fill="hold"/>
                                        <p:tgtEl>
                                          <p:spTgt spid="17"/>
                                        </p:tgtEl>
                                        <p:attrNameLst>
                                          <p:attrName>ppt_h</p:attrName>
                                        </p:attrNameLst>
                                      </p:cBhvr>
                                      <p:tavLst>
                                        <p:tav tm="0">
                                          <p:val>
                                            <p:fltVal val="0"/>
                                          </p:val>
                                        </p:tav>
                                        <p:tav tm="100000">
                                          <p:val>
                                            <p:strVal val="#ppt_h"/>
                                          </p:val>
                                        </p:tav>
                                      </p:tavLst>
                                    </p:anim>
                                    <p:animEffect transition="in" filter="fade">
                                      <p:cBhvr>
                                        <p:cTn id="72" dur="250"/>
                                        <p:tgtEl>
                                          <p:spTgt spid="17"/>
                                        </p:tgtEl>
                                      </p:cBhvr>
                                    </p:animEffect>
                                  </p:childTnLst>
                                </p:cTn>
                              </p:par>
                            </p:childTnLst>
                          </p:cTn>
                        </p:par>
                        <p:par>
                          <p:cTn id="73" fill="hold">
                            <p:stCondLst>
                              <p:cond delay="500"/>
                            </p:stCondLst>
                            <p:childTnLst>
                              <p:par>
                                <p:cTn id="74" presetID="47" presetClass="entr" presetSubtype="0" fill="hold" grpId="0" nodeType="after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fade">
                                      <p:cBhvr>
                                        <p:cTn id="76" dur="500"/>
                                        <p:tgtEl>
                                          <p:spTgt spid="16"/>
                                        </p:tgtEl>
                                      </p:cBhvr>
                                    </p:animEffect>
                                    <p:anim calcmode="lin" valueType="num">
                                      <p:cBhvr>
                                        <p:cTn id="77" dur="500" fill="hold"/>
                                        <p:tgtEl>
                                          <p:spTgt spid="16"/>
                                        </p:tgtEl>
                                        <p:attrNameLst>
                                          <p:attrName>ppt_x</p:attrName>
                                        </p:attrNameLst>
                                      </p:cBhvr>
                                      <p:tavLst>
                                        <p:tav tm="0">
                                          <p:val>
                                            <p:strVal val="#ppt_x"/>
                                          </p:val>
                                        </p:tav>
                                        <p:tav tm="100000">
                                          <p:val>
                                            <p:strVal val="#ppt_x"/>
                                          </p:val>
                                        </p:tav>
                                      </p:tavLst>
                                    </p:anim>
                                    <p:anim calcmode="lin" valueType="num">
                                      <p:cBhvr>
                                        <p:cTn id="78" dur="500" fill="hold"/>
                                        <p:tgtEl>
                                          <p:spTgt spid="16"/>
                                        </p:tgtEl>
                                        <p:attrNameLst>
                                          <p:attrName>ppt_y</p:attrName>
                                        </p:attrNameLst>
                                      </p:cBhvr>
                                      <p:tavLst>
                                        <p:tav tm="0">
                                          <p:val>
                                            <p:strVal val="#ppt_y-.1"/>
                                          </p:val>
                                        </p:tav>
                                        <p:tav tm="100000">
                                          <p:val>
                                            <p:strVal val="#ppt_y"/>
                                          </p:val>
                                        </p:tav>
                                      </p:tavLst>
                                    </p:anim>
                                  </p:childTnLst>
                                </p:cTn>
                              </p:par>
                            </p:childTnLst>
                          </p:cTn>
                        </p:par>
                        <p:par>
                          <p:cTn id="79" fill="hold">
                            <p:stCondLst>
                              <p:cond delay="1000"/>
                            </p:stCondLst>
                            <p:childTnLst>
                              <p:par>
                                <p:cTn id="80" presetID="53" presetClass="entr" presetSubtype="16"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 calcmode="lin" valueType="num">
                                      <p:cBhvr>
                                        <p:cTn id="82" dur="250" fill="hold"/>
                                        <p:tgtEl>
                                          <p:spTgt spid="18"/>
                                        </p:tgtEl>
                                        <p:attrNameLst>
                                          <p:attrName>ppt_w</p:attrName>
                                        </p:attrNameLst>
                                      </p:cBhvr>
                                      <p:tavLst>
                                        <p:tav tm="0">
                                          <p:val>
                                            <p:fltVal val="0"/>
                                          </p:val>
                                        </p:tav>
                                        <p:tav tm="100000">
                                          <p:val>
                                            <p:strVal val="#ppt_w"/>
                                          </p:val>
                                        </p:tav>
                                      </p:tavLst>
                                    </p:anim>
                                    <p:anim calcmode="lin" valueType="num">
                                      <p:cBhvr>
                                        <p:cTn id="83" dur="250" fill="hold"/>
                                        <p:tgtEl>
                                          <p:spTgt spid="18"/>
                                        </p:tgtEl>
                                        <p:attrNameLst>
                                          <p:attrName>ppt_h</p:attrName>
                                        </p:attrNameLst>
                                      </p:cBhvr>
                                      <p:tavLst>
                                        <p:tav tm="0">
                                          <p:val>
                                            <p:fltVal val="0"/>
                                          </p:val>
                                        </p:tav>
                                        <p:tav tm="100000">
                                          <p:val>
                                            <p:strVal val="#ppt_h"/>
                                          </p:val>
                                        </p:tav>
                                      </p:tavLst>
                                    </p:anim>
                                    <p:animEffect transition="in" filter="fade">
                                      <p:cBhvr>
                                        <p:cTn id="84" dur="250"/>
                                        <p:tgtEl>
                                          <p:spTgt spid="18"/>
                                        </p:tgtEl>
                                      </p:cBhvr>
                                    </p:animEffect>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grpId="0" nodeType="clickEffect">
                                  <p:stCondLst>
                                    <p:cond delay="0"/>
                                  </p:stCondLst>
                                  <p:childTnLst>
                                    <p:set>
                                      <p:cBhvr>
                                        <p:cTn id="88" dur="1" fill="hold">
                                          <p:stCondLst>
                                            <p:cond delay="0"/>
                                          </p:stCondLst>
                                        </p:cTn>
                                        <p:tgtEl>
                                          <p:spTgt spid="19"/>
                                        </p:tgtEl>
                                        <p:attrNameLst>
                                          <p:attrName>style.visibility</p:attrName>
                                        </p:attrNameLst>
                                      </p:cBhvr>
                                      <p:to>
                                        <p:strVal val="visible"/>
                                      </p:to>
                                    </p:set>
                                    <p:anim calcmode="lin" valueType="num">
                                      <p:cBhvr>
                                        <p:cTn id="89" dur="250" fill="hold"/>
                                        <p:tgtEl>
                                          <p:spTgt spid="19"/>
                                        </p:tgtEl>
                                        <p:attrNameLst>
                                          <p:attrName>ppt_w</p:attrName>
                                        </p:attrNameLst>
                                      </p:cBhvr>
                                      <p:tavLst>
                                        <p:tav tm="0">
                                          <p:val>
                                            <p:fltVal val="0"/>
                                          </p:val>
                                        </p:tav>
                                        <p:tav tm="100000">
                                          <p:val>
                                            <p:strVal val="#ppt_w"/>
                                          </p:val>
                                        </p:tav>
                                      </p:tavLst>
                                    </p:anim>
                                    <p:anim calcmode="lin" valueType="num">
                                      <p:cBhvr>
                                        <p:cTn id="90" dur="250" fill="hold"/>
                                        <p:tgtEl>
                                          <p:spTgt spid="19"/>
                                        </p:tgtEl>
                                        <p:attrNameLst>
                                          <p:attrName>ppt_h</p:attrName>
                                        </p:attrNameLst>
                                      </p:cBhvr>
                                      <p:tavLst>
                                        <p:tav tm="0">
                                          <p:val>
                                            <p:fltVal val="0"/>
                                          </p:val>
                                        </p:tav>
                                        <p:tav tm="100000">
                                          <p:val>
                                            <p:strVal val="#ppt_h"/>
                                          </p:val>
                                        </p:tav>
                                      </p:tavLst>
                                    </p:anim>
                                    <p:animEffect transition="in" filter="fade">
                                      <p:cBhvr>
                                        <p:cTn id="91" dur="250"/>
                                        <p:tgtEl>
                                          <p:spTgt spid="19"/>
                                        </p:tgtEl>
                                      </p:cBhvr>
                                    </p:animEffect>
                                  </p:childTnLst>
                                </p:cTn>
                              </p:par>
                            </p:childTnLst>
                          </p:cTn>
                        </p:par>
                        <p:par>
                          <p:cTn id="92" fill="hold">
                            <p:stCondLst>
                              <p:cond delay="250"/>
                            </p:stCondLst>
                            <p:childTnLst>
                              <p:par>
                                <p:cTn id="93" presetID="53" presetClass="entr" presetSubtype="16" fill="hold" grpId="0" nodeType="afterEffect">
                                  <p:stCondLst>
                                    <p:cond delay="0"/>
                                  </p:stCondLst>
                                  <p:childTnLst>
                                    <p:set>
                                      <p:cBhvr>
                                        <p:cTn id="94" dur="1" fill="hold">
                                          <p:stCondLst>
                                            <p:cond delay="0"/>
                                          </p:stCondLst>
                                        </p:cTn>
                                        <p:tgtEl>
                                          <p:spTgt spid="21"/>
                                        </p:tgtEl>
                                        <p:attrNameLst>
                                          <p:attrName>style.visibility</p:attrName>
                                        </p:attrNameLst>
                                      </p:cBhvr>
                                      <p:to>
                                        <p:strVal val="visible"/>
                                      </p:to>
                                    </p:set>
                                    <p:anim calcmode="lin" valueType="num">
                                      <p:cBhvr>
                                        <p:cTn id="95" dur="250" fill="hold"/>
                                        <p:tgtEl>
                                          <p:spTgt spid="21"/>
                                        </p:tgtEl>
                                        <p:attrNameLst>
                                          <p:attrName>ppt_w</p:attrName>
                                        </p:attrNameLst>
                                      </p:cBhvr>
                                      <p:tavLst>
                                        <p:tav tm="0">
                                          <p:val>
                                            <p:fltVal val="0"/>
                                          </p:val>
                                        </p:tav>
                                        <p:tav tm="100000">
                                          <p:val>
                                            <p:strVal val="#ppt_w"/>
                                          </p:val>
                                        </p:tav>
                                      </p:tavLst>
                                    </p:anim>
                                    <p:anim calcmode="lin" valueType="num">
                                      <p:cBhvr>
                                        <p:cTn id="96" dur="250" fill="hold"/>
                                        <p:tgtEl>
                                          <p:spTgt spid="21"/>
                                        </p:tgtEl>
                                        <p:attrNameLst>
                                          <p:attrName>ppt_h</p:attrName>
                                        </p:attrNameLst>
                                      </p:cBhvr>
                                      <p:tavLst>
                                        <p:tav tm="0">
                                          <p:val>
                                            <p:fltVal val="0"/>
                                          </p:val>
                                        </p:tav>
                                        <p:tav tm="100000">
                                          <p:val>
                                            <p:strVal val="#ppt_h"/>
                                          </p:val>
                                        </p:tav>
                                      </p:tavLst>
                                    </p:anim>
                                    <p:animEffect transition="in" filter="fade">
                                      <p:cBhvr>
                                        <p:cTn id="97" dur="250"/>
                                        <p:tgtEl>
                                          <p:spTgt spid="21"/>
                                        </p:tgtEl>
                                      </p:cBhvr>
                                    </p:animEffect>
                                  </p:childTnLst>
                                </p:cTn>
                              </p:par>
                            </p:childTnLst>
                          </p:cTn>
                        </p:par>
                        <p:par>
                          <p:cTn id="98" fill="hold">
                            <p:stCondLst>
                              <p:cond delay="500"/>
                            </p:stCondLst>
                            <p:childTnLst>
                              <p:par>
                                <p:cTn id="99" presetID="47" presetClass="entr" presetSubtype="0" fill="hold" grpId="0" nodeType="afterEffect">
                                  <p:stCondLst>
                                    <p:cond delay="0"/>
                                  </p:stCondLst>
                                  <p:childTnLst>
                                    <p:set>
                                      <p:cBhvr>
                                        <p:cTn id="100" dur="1" fill="hold">
                                          <p:stCondLst>
                                            <p:cond delay="0"/>
                                          </p:stCondLst>
                                        </p:cTn>
                                        <p:tgtEl>
                                          <p:spTgt spid="20"/>
                                        </p:tgtEl>
                                        <p:attrNameLst>
                                          <p:attrName>style.visibility</p:attrName>
                                        </p:attrNameLst>
                                      </p:cBhvr>
                                      <p:to>
                                        <p:strVal val="visible"/>
                                      </p:to>
                                    </p:set>
                                    <p:animEffect transition="in" filter="fade">
                                      <p:cBhvr>
                                        <p:cTn id="101" dur="500"/>
                                        <p:tgtEl>
                                          <p:spTgt spid="20"/>
                                        </p:tgtEl>
                                      </p:cBhvr>
                                    </p:animEffect>
                                    <p:anim calcmode="lin" valueType="num">
                                      <p:cBhvr>
                                        <p:cTn id="102" dur="500" fill="hold"/>
                                        <p:tgtEl>
                                          <p:spTgt spid="20"/>
                                        </p:tgtEl>
                                        <p:attrNameLst>
                                          <p:attrName>ppt_x</p:attrName>
                                        </p:attrNameLst>
                                      </p:cBhvr>
                                      <p:tavLst>
                                        <p:tav tm="0">
                                          <p:val>
                                            <p:strVal val="#ppt_x"/>
                                          </p:val>
                                        </p:tav>
                                        <p:tav tm="100000">
                                          <p:val>
                                            <p:strVal val="#ppt_x"/>
                                          </p:val>
                                        </p:tav>
                                      </p:tavLst>
                                    </p:anim>
                                    <p:anim calcmode="lin" valueType="num">
                                      <p:cBhvr>
                                        <p:cTn id="103" dur="500" fill="hold"/>
                                        <p:tgtEl>
                                          <p:spTgt spid="20"/>
                                        </p:tgtEl>
                                        <p:attrNameLst>
                                          <p:attrName>ppt_y</p:attrName>
                                        </p:attrNameLst>
                                      </p:cBhvr>
                                      <p:tavLst>
                                        <p:tav tm="0">
                                          <p:val>
                                            <p:strVal val="#ppt_y-.1"/>
                                          </p:val>
                                        </p:tav>
                                        <p:tav tm="100000">
                                          <p:val>
                                            <p:strVal val="#ppt_y"/>
                                          </p:val>
                                        </p:tav>
                                      </p:tavLst>
                                    </p:anim>
                                  </p:childTnLst>
                                </p:cTn>
                              </p:par>
                            </p:childTnLst>
                          </p:cTn>
                        </p:par>
                        <p:par>
                          <p:cTn id="104" fill="hold">
                            <p:stCondLst>
                              <p:cond delay="1000"/>
                            </p:stCondLst>
                            <p:childTnLst>
                              <p:par>
                                <p:cTn id="105" presetID="53" presetClass="entr" presetSubtype="16" fill="hold" grpId="0" nodeType="afterEffect">
                                  <p:stCondLst>
                                    <p:cond delay="0"/>
                                  </p:stCondLst>
                                  <p:childTnLst>
                                    <p:set>
                                      <p:cBhvr>
                                        <p:cTn id="106" dur="1" fill="hold">
                                          <p:stCondLst>
                                            <p:cond delay="0"/>
                                          </p:stCondLst>
                                        </p:cTn>
                                        <p:tgtEl>
                                          <p:spTgt spid="22"/>
                                        </p:tgtEl>
                                        <p:attrNameLst>
                                          <p:attrName>style.visibility</p:attrName>
                                        </p:attrNameLst>
                                      </p:cBhvr>
                                      <p:to>
                                        <p:strVal val="visible"/>
                                      </p:to>
                                    </p:set>
                                    <p:anim calcmode="lin" valueType="num">
                                      <p:cBhvr>
                                        <p:cTn id="107" dur="250" fill="hold"/>
                                        <p:tgtEl>
                                          <p:spTgt spid="22"/>
                                        </p:tgtEl>
                                        <p:attrNameLst>
                                          <p:attrName>ppt_w</p:attrName>
                                        </p:attrNameLst>
                                      </p:cBhvr>
                                      <p:tavLst>
                                        <p:tav tm="0">
                                          <p:val>
                                            <p:fltVal val="0"/>
                                          </p:val>
                                        </p:tav>
                                        <p:tav tm="100000">
                                          <p:val>
                                            <p:strVal val="#ppt_w"/>
                                          </p:val>
                                        </p:tav>
                                      </p:tavLst>
                                    </p:anim>
                                    <p:anim calcmode="lin" valueType="num">
                                      <p:cBhvr>
                                        <p:cTn id="108" dur="250" fill="hold"/>
                                        <p:tgtEl>
                                          <p:spTgt spid="22"/>
                                        </p:tgtEl>
                                        <p:attrNameLst>
                                          <p:attrName>ppt_h</p:attrName>
                                        </p:attrNameLst>
                                      </p:cBhvr>
                                      <p:tavLst>
                                        <p:tav tm="0">
                                          <p:val>
                                            <p:fltVal val="0"/>
                                          </p:val>
                                        </p:tav>
                                        <p:tav tm="100000">
                                          <p:val>
                                            <p:strVal val="#ppt_h"/>
                                          </p:val>
                                        </p:tav>
                                      </p:tavLst>
                                    </p:anim>
                                    <p:animEffect transition="in" filter="fade">
                                      <p:cBhvr>
                                        <p:cTn id="109"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p:bldP spid="11" grpId="0" animBg="1"/>
      <p:bldP spid="12" grpId="0"/>
      <p:bldP spid="13" grpId="0" animBg="1"/>
      <p:bldP spid="14" grpId="0"/>
      <p:bldP spid="15" grpId="0" animBg="1"/>
      <p:bldP spid="16" grpId="0"/>
      <p:bldP spid="17" grpId="0" animBg="1"/>
      <p:bldP spid="18" grpId="0"/>
      <p:bldP spid="19" grpId="0" animBg="1"/>
      <p:bldP spid="20" grpId="0"/>
      <p:bldP spid="21" grpId="0" animBg="1"/>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0E6CDEE4-9533-4D37-AD03-FE5C6E4D69DA}"/>
              </a:ext>
            </a:extLst>
          </p:cNvPr>
          <p:cNvSpPr>
            <a:spLocks noGrp="1"/>
          </p:cNvSpPr>
          <p:nvPr>
            <p:ph type="sldNum" sz="quarter" idx="12"/>
          </p:nvPr>
        </p:nvSpPr>
        <p:spPr/>
        <p:txBody>
          <a:bodyPr/>
          <a:lstStyle/>
          <a:p>
            <a:fld id="{5AE1514C-5E56-4738-A1FF-4B1CFD2A3E36}" type="slidenum">
              <a:rPr lang="en-US" smtClean="0"/>
              <a:t>16</a:t>
            </a:fld>
            <a:endParaRPr lang="en-US"/>
          </a:p>
        </p:txBody>
      </p:sp>
      <p:grpSp>
        <p:nvGrpSpPr>
          <p:cNvPr id="3" name="Group 2">
            <a:extLst>
              <a:ext uri="{FF2B5EF4-FFF2-40B4-BE49-F238E27FC236}">
                <a16:creationId xmlns="" xmlns:a16="http://schemas.microsoft.com/office/drawing/2014/main" id="{A5CF71B1-16D8-4B26-9127-811B1C2DA5BF}"/>
              </a:ext>
            </a:extLst>
          </p:cNvPr>
          <p:cNvGrpSpPr/>
          <p:nvPr/>
        </p:nvGrpSpPr>
        <p:grpSpPr>
          <a:xfrm>
            <a:off x="914404" y="750278"/>
            <a:ext cx="3399691" cy="1383323"/>
            <a:chOff x="914404" y="750278"/>
            <a:chExt cx="3399691" cy="1383323"/>
          </a:xfrm>
        </p:grpSpPr>
        <p:sp>
          <p:nvSpPr>
            <p:cNvPr id="38" name="Rectangle 37">
              <a:extLst>
                <a:ext uri="{FF2B5EF4-FFF2-40B4-BE49-F238E27FC236}">
                  <a16:creationId xmlns="" xmlns:a16="http://schemas.microsoft.com/office/drawing/2014/main" id="{097CE4C7-51D1-4016-B8BB-CA762066678E}"/>
                </a:ext>
              </a:extLst>
            </p:cNvPr>
            <p:cNvSpPr/>
            <p:nvPr/>
          </p:nvSpPr>
          <p:spPr>
            <a:xfrm>
              <a:off x="914405" y="750278"/>
              <a:ext cx="1418492" cy="5627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solidFill>
                    <a:srgbClr val="F2F2F2"/>
                  </a:solidFill>
                  <a:latin typeface="华文楷体" panose="02010600040101010101" pitchFamily="2" charset="-122"/>
                  <a:ea typeface="华文楷体" panose="02010600040101010101" pitchFamily="2" charset="-122"/>
                </a:rPr>
                <a:t>Part 1</a:t>
              </a:r>
              <a:endParaRPr lang="zh-CN" altLang="en-US" sz="3600" b="1" dirty="0">
                <a:solidFill>
                  <a:srgbClr val="F2F2F2"/>
                </a:solidFill>
                <a:latin typeface="华文楷体" panose="02010600040101010101" pitchFamily="2" charset="-122"/>
                <a:ea typeface="华文楷体" panose="02010600040101010101" pitchFamily="2" charset="-122"/>
              </a:endParaRPr>
            </a:p>
          </p:txBody>
        </p:sp>
        <p:sp>
          <p:nvSpPr>
            <p:cNvPr id="39" name="Rectangle 38">
              <a:extLst>
                <a:ext uri="{FF2B5EF4-FFF2-40B4-BE49-F238E27FC236}">
                  <a16:creationId xmlns="" xmlns:a16="http://schemas.microsoft.com/office/drawing/2014/main" id="{BE2BC9CC-D727-4F1C-9860-89791F930EBA}"/>
                </a:ext>
              </a:extLst>
            </p:cNvPr>
            <p:cNvSpPr/>
            <p:nvPr/>
          </p:nvSpPr>
          <p:spPr>
            <a:xfrm>
              <a:off x="914404" y="1336431"/>
              <a:ext cx="3399691" cy="7971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6000" b="1" dirty="0">
                  <a:solidFill>
                    <a:srgbClr val="F2F2F2"/>
                  </a:solidFill>
                  <a:latin typeface="华文楷体" panose="02010600040101010101" pitchFamily="2" charset="-122"/>
                  <a:ea typeface="华文楷体" panose="02010600040101010101" pitchFamily="2" charset="-122"/>
                </a:rPr>
                <a:t>信息透明</a:t>
              </a:r>
            </a:p>
          </p:txBody>
        </p:sp>
      </p:grpSp>
      <p:cxnSp>
        <p:nvCxnSpPr>
          <p:cNvPr id="40" name="Straight Connector 39">
            <a:extLst>
              <a:ext uri="{FF2B5EF4-FFF2-40B4-BE49-F238E27FC236}">
                <a16:creationId xmlns="" xmlns:a16="http://schemas.microsoft.com/office/drawing/2014/main" id="{AD7CB0E0-F9EE-4326-BDC1-F067CCA3D8FE}"/>
              </a:ext>
            </a:extLst>
          </p:cNvPr>
          <p:cNvCxnSpPr/>
          <p:nvPr/>
        </p:nvCxnSpPr>
        <p:spPr>
          <a:xfrm>
            <a:off x="1031631" y="3950677"/>
            <a:ext cx="9906000"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 xmlns:a16="http://schemas.microsoft.com/office/drawing/2014/main" id="{195E60EC-DE1E-4485-8905-3E026E74DA69}"/>
              </a:ext>
            </a:extLst>
          </p:cNvPr>
          <p:cNvSpPr/>
          <p:nvPr/>
        </p:nvSpPr>
        <p:spPr>
          <a:xfrm>
            <a:off x="2332897" y="3804138"/>
            <a:ext cx="281352" cy="293077"/>
          </a:xfrm>
          <a:prstGeom prst="ellipse">
            <a:avLst/>
          </a:prstGeom>
          <a:solidFill>
            <a:srgbClr val="0070C0"/>
          </a:solidFill>
          <a:ln>
            <a:noFill/>
          </a:ln>
          <a:effectLst>
            <a:outerShdw blurRad="355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Oval 41">
            <a:extLst>
              <a:ext uri="{FF2B5EF4-FFF2-40B4-BE49-F238E27FC236}">
                <a16:creationId xmlns="" xmlns:a16="http://schemas.microsoft.com/office/drawing/2014/main" id="{89B1F39F-CB74-4706-A634-3BB943734A73}"/>
              </a:ext>
            </a:extLst>
          </p:cNvPr>
          <p:cNvSpPr/>
          <p:nvPr/>
        </p:nvSpPr>
        <p:spPr>
          <a:xfrm>
            <a:off x="9214337" y="3804137"/>
            <a:ext cx="281352" cy="293077"/>
          </a:xfrm>
          <a:prstGeom prst="ellipse">
            <a:avLst/>
          </a:prstGeom>
          <a:solidFill>
            <a:srgbClr val="0070C0"/>
          </a:solidFill>
          <a:ln>
            <a:noFill/>
          </a:ln>
          <a:effectLst>
            <a:outerShdw blurRad="355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Oval 42">
            <a:extLst>
              <a:ext uri="{FF2B5EF4-FFF2-40B4-BE49-F238E27FC236}">
                <a16:creationId xmlns="" xmlns:a16="http://schemas.microsoft.com/office/drawing/2014/main" id="{0A48449A-042E-4108-B99C-451F88417F84}"/>
              </a:ext>
            </a:extLst>
          </p:cNvPr>
          <p:cNvSpPr/>
          <p:nvPr/>
        </p:nvSpPr>
        <p:spPr>
          <a:xfrm>
            <a:off x="5843955" y="3804138"/>
            <a:ext cx="281352" cy="293077"/>
          </a:xfrm>
          <a:prstGeom prst="ellipse">
            <a:avLst/>
          </a:prstGeom>
          <a:solidFill>
            <a:srgbClr val="0070C0"/>
          </a:solidFill>
          <a:ln>
            <a:noFill/>
          </a:ln>
          <a:effectLst>
            <a:outerShdw blurRad="3556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TextBox 43">
            <a:extLst>
              <a:ext uri="{FF2B5EF4-FFF2-40B4-BE49-F238E27FC236}">
                <a16:creationId xmlns="" xmlns:a16="http://schemas.microsoft.com/office/drawing/2014/main" id="{EC4ADE57-C6FA-471D-92B1-D963DEF3D43C}"/>
              </a:ext>
            </a:extLst>
          </p:cNvPr>
          <p:cNvSpPr txBox="1"/>
          <p:nvPr/>
        </p:nvSpPr>
        <p:spPr>
          <a:xfrm>
            <a:off x="2022235" y="3259015"/>
            <a:ext cx="902676" cy="523220"/>
          </a:xfrm>
          <a:prstGeom prst="rect">
            <a:avLst/>
          </a:prstGeom>
          <a:noFill/>
        </p:spPr>
        <p:txBody>
          <a:bodyPr wrap="square" rtlCol="0">
            <a:spAutoFit/>
          </a:bodyPr>
          <a:lstStyle/>
          <a:p>
            <a:r>
              <a:rPr lang="zh-CN" altLang="en-US" sz="2800" b="1" dirty="0">
                <a:solidFill>
                  <a:srgbClr val="0070C0"/>
                </a:solidFill>
                <a:latin typeface="华文楷体" panose="02010600040101010101" pitchFamily="2" charset="-122"/>
                <a:ea typeface="华文楷体" panose="02010600040101010101" pitchFamily="2" charset="-122"/>
              </a:rPr>
              <a:t>核心</a:t>
            </a:r>
          </a:p>
        </p:txBody>
      </p:sp>
      <p:sp>
        <p:nvSpPr>
          <p:cNvPr id="45" name="TextBox 44">
            <a:extLst>
              <a:ext uri="{FF2B5EF4-FFF2-40B4-BE49-F238E27FC236}">
                <a16:creationId xmlns="" xmlns:a16="http://schemas.microsoft.com/office/drawing/2014/main" id="{53E08AE8-5E27-48E4-8FB6-0B32972DAED0}"/>
              </a:ext>
            </a:extLst>
          </p:cNvPr>
          <p:cNvSpPr txBox="1"/>
          <p:nvPr/>
        </p:nvSpPr>
        <p:spPr>
          <a:xfrm>
            <a:off x="8903675" y="3259015"/>
            <a:ext cx="902676" cy="523220"/>
          </a:xfrm>
          <a:prstGeom prst="rect">
            <a:avLst/>
          </a:prstGeom>
          <a:noFill/>
        </p:spPr>
        <p:txBody>
          <a:bodyPr wrap="square" rtlCol="0">
            <a:spAutoFit/>
          </a:bodyPr>
          <a:lstStyle/>
          <a:p>
            <a:r>
              <a:rPr lang="zh-CN" altLang="en-US" sz="2800" b="1" dirty="0">
                <a:solidFill>
                  <a:srgbClr val="0070C0"/>
                </a:solidFill>
                <a:latin typeface="华文楷体" panose="02010600040101010101" pitchFamily="2" charset="-122"/>
                <a:ea typeface="华文楷体" panose="02010600040101010101" pitchFamily="2" charset="-122"/>
              </a:rPr>
              <a:t>方式</a:t>
            </a:r>
          </a:p>
        </p:txBody>
      </p:sp>
      <p:sp>
        <p:nvSpPr>
          <p:cNvPr id="46" name="TextBox 45">
            <a:extLst>
              <a:ext uri="{FF2B5EF4-FFF2-40B4-BE49-F238E27FC236}">
                <a16:creationId xmlns="" xmlns:a16="http://schemas.microsoft.com/office/drawing/2014/main" id="{FB6E8765-D3C4-4A7E-A9E2-10199A75B43F}"/>
              </a:ext>
            </a:extLst>
          </p:cNvPr>
          <p:cNvSpPr txBox="1"/>
          <p:nvPr/>
        </p:nvSpPr>
        <p:spPr>
          <a:xfrm>
            <a:off x="5533293" y="3280917"/>
            <a:ext cx="902676" cy="523220"/>
          </a:xfrm>
          <a:prstGeom prst="rect">
            <a:avLst/>
          </a:prstGeom>
          <a:noFill/>
        </p:spPr>
        <p:txBody>
          <a:bodyPr wrap="square" rtlCol="0">
            <a:spAutoFit/>
          </a:bodyPr>
          <a:lstStyle/>
          <a:p>
            <a:r>
              <a:rPr lang="zh-CN" altLang="en-US" sz="2800" b="1" dirty="0">
                <a:solidFill>
                  <a:srgbClr val="0070C0"/>
                </a:solidFill>
                <a:latin typeface="华文楷体" panose="02010600040101010101" pitchFamily="2" charset="-122"/>
                <a:ea typeface="华文楷体" panose="02010600040101010101" pitchFamily="2" charset="-122"/>
              </a:rPr>
              <a:t>要求</a:t>
            </a:r>
          </a:p>
        </p:txBody>
      </p:sp>
      <p:sp>
        <p:nvSpPr>
          <p:cNvPr id="47" name="TextBox 46">
            <a:extLst>
              <a:ext uri="{FF2B5EF4-FFF2-40B4-BE49-F238E27FC236}">
                <a16:creationId xmlns="" xmlns:a16="http://schemas.microsoft.com/office/drawing/2014/main" id="{FDDF6747-C198-4E32-8204-56B4757C9A39}"/>
              </a:ext>
            </a:extLst>
          </p:cNvPr>
          <p:cNvSpPr txBox="1"/>
          <p:nvPr/>
        </p:nvSpPr>
        <p:spPr>
          <a:xfrm>
            <a:off x="1635374" y="4384429"/>
            <a:ext cx="1764319" cy="523220"/>
          </a:xfrm>
          <a:prstGeom prst="rect">
            <a:avLst/>
          </a:prstGeom>
          <a:noFill/>
        </p:spPr>
        <p:txBody>
          <a:bodyPr wrap="square" rtlCol="0">
            <a:spAutoFit/>
          </a:bodyPr>
          <a:lstStyle/>
          <a:p>
            <a:r>
              <a:rPr lang="zh-CN" altLang="en-US" sz="2800" b="1" dirty="0">
                <a:latin typeface="华文楷体" panose="02010600040101010101" pitchFamily="2" charset="-122"/>
                <a:ea typeface="华文楷体" panose="02010600040101010101" pitchFamily="2" charset="-122"/>
              </a:rPr>
              <a:t>创意精英</a:t>
            </a:r>
          </a:p>
        </p:txBody>
      </p:sp>
      <p:sp>
        <p:nvSpPr>
          <p:cNvPr id="48" name="TextBox 47">
            <a:extLst>
              <a:ext uri="{FF2B5EF4-FFF2-40B4-BE49-F238E27FC236}">
                <a16:creationId xmlns="" xmlns:a16="http://schemas.microsoft.com/office/drawing/2014/main" id="{465F90F2-C4DE-445D-8255-6FA35B00BD75}"/>
              </a:ext>
            </a:extLst>
          </p:cNvPr>
          <p:cNvSpPr txBox="1"/>
          <p:nvPr/>
        </p:nvSpPr>
        <p:spPr>
          <a:xfrm>
            <a:off x="5059973" y="4384429"/>
            <a:ext cx="2130667" cy="523220"/>
          </a:xfrm>
          <a:prstGeom prst="rect">
            <a:avLst/>
          </a:prstGeom>
          <a:noFill/>
        </p:spPr>
        <p:txBody>
          <a:bodyPr wrap="square" rtlCol="0">
            <a:spAutoFit/>
          </a:bodyPr>
          <a:lstStyle/>
          <a:p>
            <a:r>
              <a:rPr lang="zh-CN" altLang="en-US" sz="2800" b="1" dirty="0">
                <a:latin typeface="华文楷体" panose="02010600040101010101" pitchFamily="2" charset="-122"/>
                <a:ea typeface="华文楷体" panose="02010600040101010101" pitchFamily="2" charset="-122"/>
              </a:rPr>
              <a:t>开放的心态</a:t>
            </a:r>
          </a:p>
        </p:txBody>
      </p:sp>
      <p:sp>
        <p:nvSpPr>
          <p:cNvPr id="49" name="TextBox 48">
            <a:extLst>
              <a:ext uri="{FF2B5EF4-FFF2-40B4-BE49-F238E27FC236}">
                <a16:creationId xmlns="" xmlns:a16="http://schemas.microsoft.com/office/drawing/2014/main" id="{EBEEBD6C-72BE-4926-A229-0898BD994F74}"/>
              </a:ext>
            </a:extLst>
          </p:cNvPr>
          <p:cNvSpPr txBox="1"/>
          <p:nvPr/>
        </p:nvSpPr>
        <p:spPr>
          <a:xfrm>
            <a:off x="5059972" y="4933253"/>
            <a:ext cx="2130667" cy="523220"/>
          </a:xfrm>
          <a:prstGeom prst="rect">
            <a:avLst/>
          </a:prstGeom>
          <a:noFill/>
        </p:spPr>
        <p:txBody>
          <a:bodyPr wrap="square" rtlCol="0">
            <a:spAutoFit/>
          </a:bodyPr>
          <a:lstStyle/>
          <a:p>
            <a:r>
              <a:rPr lang="zh-CN" altLang="en-US" sz="2800" b="1" dirty="0">
                <a:latin typeface="华文楷体" panose="02010600040101010101" pitchFamily="2" charset="-122"/>
                <a:ea typeface="华文楷体" panose="02010600040101010101" pitchFamily="2" charset="-122"/>
              </a:rPr>
              <a:t>从高层做起</a:t>
            </a:r>
          </a:p>
        </p:txBody>
      </p:sp>
      <p:sp>
        <p:nvSpPr>
          <p:cNvPr id="50" name="TextBox 49">
            <a:extLst>
              <a:ext uri="{FF2B5EF4-FFF2-40B4-BE49-F238E27FC236}">
                <a16:creationId xmlns="" xmlns:a16="http://schemas.microsoft.com/office/drawing/2014/main" id="{CB7816A7-7C0C-4EE8-8D25-28FC6FE8F37F}"/>
              </a:ext>
            </a:extLst>
          </p:cNvPr>
          <p:cNvSpPr txBox="1"/>
          <p:nvPr/>
        </p:nvSpPr>
        <p:spPr>
          <a:xfrm>
            <a:off x="8289679" y="4334294"/>
            <a:ext cx="2472106" cy="523220"/>
          </a:xfrm>
          <a:prstGeom prst="rect">
            <a:avLst/>
          </a:prstGeom>
          <a:noFill/>
        </p:spPr>
        <p:txBody>
          <a:bodyPr wrap="square" rtlCol="0">
            <a:spAutoFit/>
          </a:bodyPr>
          <a:lstStyle/>
          <a:p>
            <a:r>
              <a:rPr lang="zh-CN" altLang="en-US" sz="2800" b="1" dirty="0">
                <a:latin typeface="华文楷体" panose="02010600040101010101" pitchFamily="2" charset="-122"/>
                <a:ea typeface="华文楷体" panose="02010600040101010101" pitchFamily="2" charset="-122"/>
              </a:rPr>
              <a:t>每周五的</a:t>
            </a:r>
            <a:r>
              <a:rPr lang="en-US" altLang="zh-CN" sz="2800" b="1" dirty="0">
                <a:latin typeface="华文楷体" panose="02010600040101010101" pitchFamily="2" charset="-122"/>
                <a:ea typeface="华文楷体" panose="02010600040101010101" pitchFamily="2" charset="-122"/>
              </a:rPr>
              <a:t>TGIF</a:t>
            </a:r>
            <a:endParaRPr lang="zh-CN" altLang="en-US" sz="2800" b="1" dirty="0">
              <a:latin typeface="华文楷体" panose="02010600040101010101" pitchFamily="2" charset="-122"/>
              <a:ea typeface="华文楷体" panose="02010600040101010101" pitchFamily="2" charset="-122"/>
            </a:endParaRPr>
          </a:p>
        </p:txBody>
      </p:sp>
      <p:sp>
        <p:nvSpPr>
          <p:cNvPr id="51" name="TextBox 50">
            <a:extLst>
              <a:ext uri="{FF2B5EF4-FFF2-40B4-BE49-F238E27FC236}">
                <a16:creationId xmlns="" xmlns:a16="http://schemas.microsoft.com/office/drawing/2014/main" id="{5C88720D-8A74-435F-A248-07CB2994D87D}"/>
              </a:ext>
            </a:extLst>
          </p:cNvPr>
          <p:cNvSpPr txBox="1"/>
          <p:nvPr/>
        </p:nvSpPr>
        <p:spPr>
          <a:xfrm>
            <a:off x="8289678" y="4907649"/>
            <a:ext cx="3902322" cy="523220"/>
          </a:xfrm>
          <a:prstGeom prst="rect">
            <a:avLst/>
          </a:prstGeom>
          <a:noFill/>
        </p:spPr>
        <p:txBody>
          <a:bodyPr wrap="square" rtlCol="0">
            <a:spAutoFit/>
          </a:bodyPr>
          <a:lstStyle/>
          <a:p>
            <a:r>
              <a:rPr lang="zh-CN" altLang="en-US" sz="2800" b="1" dirty="0">
                <a:latin typeface="华文楷体" panose="02010600040101010101" pitchFamily="2" charset="-122"/>
                <a:ea typeface="华文楷体" panose="02010600040101010101" pitchFamily="2" charset="-122"/>
              </a:rPr>
              <a:t>内部网</a:t>
            </a:r>
            <a:r>
              <a:rPr lang="en-US" altLang="zh-CN" sz="2800" b="1" dirty="0">
                <a:latin typeface="华文楷体" panose="02010600040101010101" pitchFamily="2" charset="-122"/>
                <a:ea typeface="华文楷体" panose="02010600040101010101" pitchFamily="2" charset="-122"/>
              </a:rPr>
              <a:t>:</a:t>
            </a:r>
            <a:r>
              <a:rPr lang="en-US" altLang="zh-CN" sz="2800" b="1" dirty="0" err="1">
                <a:latin typeface="华文楷体" panose="02010600040101010101" pitchFamily="2" charset="-122"/>
                <a:ea typeface="华文楷体" panose="02010600040101010101" pitchFamily="2" charset="-122"/>
              </a:rPr>
              <a:t>Moma</a:t>
            </a:r>
            <a:r>
              <a:rPr lang="en-US" altLang="zh-CN" sz="2800" b="1" dirty="0">
                <a:latin typeface="华文楷体" panose="02010600040101010101" pitchFamily="2" charset="-122"/>
                <a:ea typeface="华文楷体" panose="02010600040101010101" pitchFamily="2" charset="-122"/>
              </a:rPr>
              <a:t> (e.g. OKR)</a:t>
            </a:r>
            <a:endParaRPr lang="zh-CN" altLang="en-US" sz="2800" b="1" dirty="0">
              <a:latin typeface="华文楷体" panose="02010600040101010101" pitchFamily="2" charset="-122"/>
              <a:ea typeface="华文楷体" panose="02010600040101010101" pitchFamily="2" charset="-122"/>
            </a:endParaRPr>
          </a:p>
        </p:txBody>
      </p:sp>
      <p:sp>
        <p:nvSpPr>
          <p:cNvPr id="52" name="TextBox 51">
            <a:extLst>
              <a:ext uri="{FF2B5EF4-FFF2-40B4-BE49-F238E27FC236}">
                <a16:creationId xmlns="" xmlns:a16="http://schemas.microsoft.com/office/drawing/2014/main" id="{C5556ECA-CD9D-477E-A444-D90E8A584ECE}"/>
              </a:ext>
            </a:extLst>
          </p:cNvPr>
          <p:cNvSpPr txBox="1"/>
          <p:nvPr/>
        </p:nvSpPr>
        <p:spPr>
          <a:xfrm>
            <a:off x="5066040" y="5398422"/>
            <a:ext cx="1582611" cy="369332"/>
          </a:xfrm>
          <a:prstGeom prst="rect">
            <a:avLst/>
          </a:prstGeom>
          <a:noFill/>
        </p:spPr>
        <p:txBody>
          <a:bodyPr wrap="square" rtlCol="0">
            <a:spAutoFit/>
          </a:bodyPr>
          <a:lstStyle/>
          <a:p>
            <a:r>
              <a:rPr lang="zh-CN" altLang="en-US" b="1" dirty="0">
                <a:latin typeface="华文楷体" panose="02010600040101010101" pitchFamily="2" charset="-122"/>
                <a:ea typeface="华文楷体" panose="02010600040101010101" pitchFamily="2" charset="-122"/>
              </a:rPr>
              <a:t>自我评价</a:t>
            </a:r>
          </a:p>
        </p:txBody>
      </p:sp>
    </p:spTree>
    <p:extLst>
      <p:ext uri="{BB962C8B-B14F-4D97-AF65-F5344CB8AC3E}">
        <p14:creationId xmlns:p14="http://schemas.microsoft.com/office/powerpoint/2010/main" val="88453540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500"/>
                                        <p:tgtEl>
                                          <p:spTgt spid="40"/>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barn(inVertical)">
                                      <p:cBhvr>
                                        <p:cTn id="19" dur="500"/>
                                        <p:tgtEl>
                                          <p:spTgt spid="41"/>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grpId="0" nodeType="click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p:cTn id="24" dur="500" fill="hold"/>
                                        <p:tgtEl>
                                          <p:spTgt spid="44"/>
                                        </p:tgtEl>
                                        <p:attrNameLst>
                                          <p:attrName>ppt_w</p:attrName>
                                        </p:attrNameLst>
                                      </p:cBhvr>
                                      <p:tavLst>
                                        <p:tav tm="0">
                                          <p:val>
                                            <p:fltVal val="0"/>
                                          </p:val>
                                        </p:tav>
                                        <p:tav tm="100000">
                                          <p:val>
                                            <p:strVal val="#ppt_w"/>
                                          </p:val>
                                        </p:tav>
                                      </p:tavLst>
                                    </p:anim>
                                    <p:anim calcmode="lin" valueType="num">
                                      <p:cBhvr>
                                        <p:cTn id="25" dur="500" fill="hold"/>
                                        <p:tgtEl>
                                          <p:spTgt spid="44"/>
                                        </p:tgtEl>
                                        <p:attrNameLst>
                                          <p:attrName>ppt_h</p:attrName>
                                        </p:attrNameLst>
                                      </p:cBhvr>
                                      <p:tavLst>
                                        <p:tav tm="0">
                                          <p:val>
                                            <p:fltVal val="0"/>
                                          </p:val>
                                        </p:tav>
                                        <p:tav tm="100000">
                                          <p:val>
                                            <p:strVal val="#ppt_h"/>
                                          </p:val>
                                        </p:tav>
                                      </p:tavLst>
                                    </p:anim>
                                    <p:anim calcmode="lin" valueType="num">
                                      <p:cBhvr>
                                        <p:cTn id="26" dur="500" fill="hold"/>
                                        <p:tgtEl>
                                          <p:spTgt spid="44"/>
                                        </p:tgtEl>
                                        <p:attrNameLst>
                                          <p:attrName>style.rotation</p:attrName>
                                        </p:attrNameLst>
                                      </p:cBhvr>
                                      <p:tavLst>
                                        <p:tav tm="0">
                                          <p:val>
                                            <p:fltVal val="90"/>
                                          </p:val>
                                        </p:tav>
                                        <p:tav tm="100000">
                                          <p:val>
                                            <p:fltVal val="0"/>
                                          </p:val>
                                        </p:tav>
                                      </p:tavLst>
                                    </p:anim>
                                    <p:animEffect transition="in" filter="fade">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grpId="0"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randombar(horizontal)">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barn(inVertical)">
                                      <p:cBhvr>
                                        <p:cTn id="37" dur="500"/>
                                        <p:tgtEl>
                                          <p:spTgt spid="43"/>
                                        </p:tgtEl>
                                      </p:cBhvr>
                                    </p:animEffect>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grpId="0" nodeType="clickEffect">
                                  <p:stCondLst>
                                    <p:cond delay="0"/>
                                  </p:stCondLst>
                                  <p:childTnLst>
                                    <p:set>
                                      <p:cBhvr>
                                        <p:cTn id="41" dur="1" fill="hold">
                                          <p:stCondLst>
                                            <p:cond delay="0"/>
                                          </p:stCondLst>
                                        </p:cTn>
                                        <p:tgtEl>
                                          <p:spTgt spid="46"/>
                                        </p:tgtEl>
                                        <p:attrNameLst>
                                          <p:attrName>style.visibility</p:attrName>
                                        </p:attrNameLst>
                                      </p:cBhvr>
                                      <p:to>
                                        <p:strVal val="visible"/>
                                      </p:to>
                                    </p:set>
                                    <p:anim calcmode="lin" valueType="num">
                                      <p:cBhvr>
                                        <p:cTn id="42" dur="500" fill="hold"/>
                                        <p:tgtEl>
                                          <p:spTgt spid="46"/>
                                        </p:tgtEl>
                                        <p:attrNameLst>
                                          <p:attrName>ppt_w</p:attrName>
                                        </p:attrNameLst>
                                      </p:cBhvr>
                                      <p:tavLst>
                                        <p:tav tm="0">
                                          <p:val>
                                            <p:fltVal val="0"/>
                                          </p:val>
                                        </p:tav>
                                        <p:tav tm="100000">
                                          <p:val>
                                            <p:strVal val="#ppt_w"/>
                                          </p:val>
                                        </p:tav>
                                      </p:tavLst>
                                    </p:anim>
                                    <p:anim calcmode="lin" valueType="num">
                                      <p:cBhvr>
                                        <p:cTn id="43" dur="500" fill="hold"/>
                                        <p:tgtEl>
                                          <p:spTgt spid="46"/>
                                        </p:tgtEl>
                                        <p:attrNameLst>
                                          <p:attrName>ppt_h</p:attrName>
                                        </p:attrNameLst>
                                      </p:cBhvr>
                                      <p:tavLst>
                                        <p:tav tm="0">
                                          <p:val>
                                            <p:fltVal val="0"/>
                                          </p:val>
                                        </p:tav>
                                        <p:tav tm="100000">
                                          <p:val>
                                            <p:strVal val="#ppt_h"/>
                                          </p:val>
                                        </p:tav>
                                      </p:tavLst>
                                    </p:anim>
                                    <p:anim calcmode="lin" valueType="num">
                                      <p:cBhvr>
                                        <p:cTn id="44" dur="500" fill="hold"/>
                                        <p:tgtEl>
                                          <p:spTgt spid="46"/>
                                        </p:tgtEl>
                                        <p:attrNameLst>
                                          <p:attrName>style.rotation</p:attrName>
                                        </p:attrNameLst>
                                      </p:cBhvr>
                                      <p:tavLst>
                                        <p:tav tm="0">
                                          <p:val>
                                            <p:fltVal val="90"/>
                                          </p:val>
                                        </p:tav>
                                        <p:tav tm="100000">
                                          <p:val>
                                            <p:fltVal val="0"/>
                                          </p:val>
                                        </p:tav>
                                      </p:tavLst>
                                    </p:anim>
                                    <p:animEffect transition="in" filter="fade">
                                      <p:cBhvr>
                                        <p:cTn id="45" dur="500"/>
                                        <p:tgtEl>
                                          <p:spTgt spid="46"/>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randombar(horizontal)">
                                      <p:cBhvr>
                                        <p:cTn id="50" dur="500"/>
                                        <p:tgtEl>
                                          <p:spTgt spid="48"/>
                                        </p:tgtEl>
                                      </p:cBhvr>
                                    </p:animEffect>
                                  </p:childTnLst>
                                </p:cTn>
                              </p:par>
                            </p:childTnLst>
                          </p:cTn>
                        </p:par>
                      </p:childTnLst>
                    </p:cTn>
                  </p:par>
                  <p:par>
                    <p:cTn id="51" fill="hold">
                      <p:stCondLst>
                        <p:cond delay="indefinite"/>
                      </p:stCondLst>
                      <p:childTnLst>
                        <p:par>
                          <p:cTn id="52" fill="hold">
                            <p:stCondLst>
                              <p:cond delay="0"/>
                            </p:stCondLst>
                            <p:childTnLst>
                              <p:par>
                                <p:cTn id="53" presetID="14" presetClass="entr" presetSubtype="10" fill="hold" grpId="0" nodeType="click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randombar(horizontal)">
                                      <p:cBhvr>
                                        <p:cTn id="55" dur="500"/>
                                        <p:tgtEl>
                                          <p:spTgt spid="49"/>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barn(inVertical)">
                                      <p:cBhvr>
                                        <p:cTn id="64" dur="5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31" presetClass="entr" presetSubtype="0" fill="hold" grpId="0" nodeType="clickEffect">
                                  <p:stCondLst>
                                    <p:cond delay="0"/>
                                  </p:stCondLst>
                                  <p:childTnLst>
                                    <p:set>
                                      <p:cBhvr>
                                        <p:cTn id="68" dur="1" fill="hold">
                                          <p:stCondLst>
                                            <p:cond delay="0"/>
                                          </p:stCondLst>
                                        </p:cTn>
                                        <p:tgtEl>
                                          <p:spTgt spid="45"/>
                                        </p:tgtEl>
                                        <p:attrNameLst>
                                          <p:attrName>style.visibility</p:attrName>
                                        </p:attrNameLst>
                                      </p:cBhvr>
                                      <p:to>
                                        <p:strVal val="visible"/>
                                      </p:to>
                                    </p:set>
                                    <p:anim calcmode="lin" valueType="num">
                                      <p:cBhvr>
                                        <p:cTn id="69" dur="500" fill="hold"/>
                                        <p:tgtEl>
                                          <p:spTgt spid="45"/>
                                        </p:tgtEl>
                                        <p:attrNameLst>
                                          <p:attrName>ppt_w</p:attrName>
                                        </p:attrNameLst>
                                      </p:cBhvr>
                                      <p:tavLst>
                                        <p:tav tm="0">
                                          <p:val>
                                            <p:fltVal val="0"/>
                                          </p:val>
                                        </p:tav>
                                        <p:tav tm="100000">
                                          <p:val>
                                            <p:strVal val="#ppt_w"/>
                                          </p:val>
                                        </p:tav>
                                      </p:tavLst>
                                    </p:anim>
                                    <p:anim calcmode="lin" valueType="num">
                                      <p:cBhvr>
                                        <p:cTn id="70" dur="500" fill="hold"/>
                                        <p:tgtEl>
                                          <p:spTgt spid="45"/>
                                        </p:tgtEl>
                                        <p:attrNameLst>
                                          <p:attrName>ppt_h</p:attrName>
                                        </p:attrNameLst>
                                      </p:cBhvr>
                                      <p:tavLst>
                                        <p:tav tm="0">
                                          <p:val>
                                            <p:fltVal val="0"/>
                                          </p:val>
                                        </p:tav>
                                        <p:tav tm="100000">
                                          <p:val>
                                            <p:strVal val="#ppt_h"/>
                                          </p:val>
                                        </p:tav>
                                      </p:tavLst>
                                    </p:anim>
                                    <p:anim calcmode="lin" valueType="num">
                                      <p:cBhvr>
                                        <p:cTn id="71" dur="500" fill="hold"/>
                                        <p:tgtEl>
                                          <p:spTgt spid="45"/>
                                        </p:tgtEl>
                                        <p:attrNameLst>
                                          <p:attrName>style.rotation</p:attrName>
                                        </p:attrNameLst>
                                      </p:cBhvr>
                                      <p:tavLst>
                                        <p:tav tm="0">
                                          <p:val>
                                            <p:fltVal val="90"/>
                                          </p:val>
                                        </p:tav>
                                        <p:tav tm="100000">
                                          <p:val>
                                            <p:fltVal val="0"/>
                                          </p:val>
                                        </p:tav>
                                      </p:tavLst>
                                    </p:anim>
                                    <p:animEffect transition="in" filter="fade">
                                      <p:cBhvr>
                                        <p:cTn id="72" dur="500"/>
                                        <p:tgtEl>
                                          <p:spTgt spid="45"/>
                                        </p:tgtEl>
                                      </p:cBhvr>
                                    </p:animEffect>
                                  </p:childTnLst>
                                </p:cTn>
                              </p:par>
                            </p:childTnLst>
                          </p:cTn>
                        </p:par>
                      </p:childTnLst>
                    </p:cTn>
                  </p:par>
                  <p:par>
                    <p:cTn id="73" fill="hold">
                      <p:stCondLst>
                        <p:cond delay="indefinite"/>
                      </p:stCondLst>
                      <p:childTnLst>
                        <p:par>
                          <p:cTn id="74" fill="hold">
                            <p:stCondLst>
                              <p:cond delay="0"/>
                            </p:stCondLst>
                            <p:childTnLst>
                              <p:par>
                                <p:cTn id="75" presetID="14" presetClass="entr" presetSubtype="10" fill="hold" grpId="0" nodeType="click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randombar(horizontal)">
                                      <p:cBhvr>
                                        <p:cTn id="77" dur="500"/>
                                        <p:tgtEl>
                                          <p:spTgt spid="50"/>
                                        </p:tgtEl>
                                      </p:cBhvr>
                                    </p:animEffect>
                                  </p:childTnLst>
                                </p:cTn>
                              </p:par>
                            </p:childTnLst>
                          </p:cTn>
                        </p:par>
                      </p:childTnLst>
                    </p:cTn>
                  </p:par>
                  <p:par>
                    <p:cTn id="78" fill="hold">
                      <p:stCondLst>
                        <p:cond delay="indefinite"/>
                      </p:stCondLst>
                      <p:childTnLst>
                        <p:par>
                          <p:cTn id="79" fill="hold">
                            <p:stCondLst>
                              <p:cond delay="0"/>
                            </p:stCondLst>
                            <p:childTnLst>
                              <p:par>
                                <p:cTn id="80" presetID="14" presetClass="entr" presetSubtype="10" fill="hold" grpId="0" nodeType="clickEffect">
                                  <p:stCondLst>
                                    <p:cond delay="0"/>
                                  </p:stCondLst>
                                  <p:childTnLst>
                                    <p:set>
                                      <p:cBhvr>
                                        <p:cTn id="81" dur="1" fill="hold">
                                          <p:stCondLst>
                                            <p:cond delay="0"/>
                                          </p:stCondLst>
                                        </p:cTn>
                                        <p:tgtEl>
                                          <p:spTgt spid="51"/>
                                        </p:tgtEl>
                                        <p:attrNameLst>
                                          <p:attrName>style.visibility</p:attrName>
                                        </p:attrNameLst>
                                      </p:cBhvr>
                                      <p:to>
                                        <p:strVal val="visible"/>
                                      </p:to>
                                    </p:set>
                                    <p:animEffect transition="in" filter="randombar(horizontal)">
                                      <p:cBhvr>
                                        <p:cTn id="8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p:bldP spid="45" grpId="0"/>
      <p:bldP spid="46" grpId="0"/>
      <p:bldP spid="47" grpId="0"/>
      <p:bldP spid="48" grpId="0"/>
      <p:bldP spid="49" grpId="0"/>
      <p:bldP spid="50" grpId="0"/>
      <p:bldP spid="51" grpId="0"/>
      <p:bldP spid="5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 xmlns:a16="http://schemas.microsoft.com/office/drawing/2014/main" id="{145FAFA5-A106-4352-AC95-A10119FF6513}"/>
              </a:ext>
            </a:extLst>
          </p:cNvPr>
          <p:cNvGrpSpPr/>
          <p:nvPr/>
        </p:nvGrpSpPr>
        <p:grpSpPr>
          <a:xfrm>
            <a:off x="4897316" y="4291726"/>
            <a:ext cx="3565549" cy="585073"/>
            <a:chOff x="4897316" y="4291726"/>
            <a:chExt cx="3565549" cy="585073"/>
          </a:xfrm>
        </p:grpSpPr>
        <p:cxnSp>
          <p:nvCxnSpPr>
            <p:cNvPr id="28" name="Straight Connector 27">
              <a:extLst>
                <a:ext uri="{FF2B5EF4-FFF2-40B4-BE49-F238E27FC236}">
                  <a16:creationId xmlns="" xmlns:a16="http://schemas.microsoft.com/office/drawing/2014/main" id="{2149E80F-5135-4C48-8604-89F9AE413CBD}"/>
                </a:ext>
              </a:extLst>
            </p:cNvPr>
            <p:cNvCxnSpPr>
              <a:cxnSpLocks/>
            </p:cNvCxnSpPr>
            <p:nvPr/>
          </p:nvCxnSpPr>
          <p:spPr>
            <a:xfrm>
              <a:off x="4897316" y="4291726"/>
              <a:ext cx="3565549"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29" name="Arrow: Down 28">
              <a:extLst>
                <a:ext uri="{FF2B5EF4-FFF2-40B4-BE49-F238E27FC236}">
                  <a16:creationId xmlns="" xmlns:a16="http://schemas.microsoft.com/office/drawing/2014/main" id="{401682CF-6196-42CF-A96F-6B198F7B1C39}"/>
                </a:ext>
              </a:extLst>
            </p:cNvPr>
            <p:cNvSpPr/>
            <p:nvPr/>
          </p:nvSpPr>
          <p:spPr>
            <a:xfrm>
              <a:off x="6513783" y="4317178"/>
              <a:ext cx="539261" cy="559621"/>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Rectangle 33">
            <a:extLst>
              <a:ext uri="{FF2B5EF4-FFF2-40B4-BE49-F238E27FC236}">
                <a16:creationId xmlns="" xmlns:a16="http://schemas.microsoft.com/office/drawing/2014/main" id="{A8FC8892-3B2F-4E2A-B028-3D1076A8EDC9}"/>
              </a:ext>
            </a:extLst>
          </p:cNvPr>
          <p:cNvSpPr/>
          <p:nvPr/>
        </p:nvSpPr>
        <p:spPr>
          <a:xfrm>
            <a:off x="350355" y="0"/>
            <a:ext cx="11407282" cy="4256944"/>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 xmlns:a16="http://schemas.microsoft.com/office/drawing/2014/main" id="{0E6CDEE4-9533-4D37-AD03-FE5C6E4D69DA}"/>
              </a:ext>
            </a:extLst>
          </p:cNvPr>
          <p:cNvSpPr>
            <a:spLocks noGrp="1"/>
          </p:cNvSpPr>
          <p:nvPr>
            <p:ph type="sldNum" sz="quarter" idx="12"/>
          </p:nvPr>
        </p:nvSpPr>
        <p:spPr/>
        <p:txBody>
          <a:bodyPr/>
          <a:lstStyle/>
          <a:p>
            <a:fld id="{5AE1514C-5E56-4738-A1FF-4B1CFD2A3E36}" type="slidenum">
              <a:rPr lang="en-US" smtClean="0"/>
              <a:t>17</a:t>
            </a:fld>
            <a:endParaRPr lang="en-US"/>
          </a:p>
        </p:txBody>
      </p:sp>
      <p:grpSp>
        <p:nvGrpSpPr>
          <p:cNvPr id="4" name="Group 3">
            <a:extLst>
              <a:ext uri="{FF2B5EF4-FFF2-40B4-BE49-F238E27FC236}">
                <a16:creationId xmlns="" xmlns:a16="http://schemas.microsoft.com/office/drawing/2014/main" id="{01DD13F4-3F70-4A3E-999D-75446FEBE14C}"/>
              </a:ext>
            </a:extLst>
          </p:cNvPr>
          <p:cNvGrpSpPr/>
          <p:nvPr/>
        </p:nvGrpSpPr>
        <p:grpSpPr>
          <a:xfrm>
            <a:off x="914404" y="750278"/>
            <a:ext cx="3399691" cy="1383323"/>
            <a:chOff x="914404" y="750278"/>
            <a:chExt cx="3399691" cy="1383323"/>
          </a:xfrm>
        </p:grpSpPr>
        <p:sp>
          <p:nvSpPr>
            <p:cNvPr id="19" name="Rectangle 18">
              <a:extLst>
                <a:ext uri="{FF2B5EF4-FFF2-40B4-BE49-F238E27FC236}">
                  <a16:creationId xmlns="" xmlns:a16="http://schemas.microsoft.com/office/drawing/2014/main" id="{E9E9B9C3-3516-4288-B5C2-73E09DFDE30B}"/>
                </a:ext>
              </a:extLst>
            </p:cNvPr>
            <p:cNvSpPr/>
            <p:nvPr/>
          </p:nvSpPr>
          <p:spPr>
            <a:xfrm>
              <a:off x="914405" y="750278"/>
              <a:ext cx="1418492" cy="5627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solidFill>
                    <a:srgbClr val="F2F2F2"/>
                  </a:solidFill>
                  <a:latin typeface="华文楷体" panose="02010600040101010101" pitchFamily="2" charset="-122"/>
                  <a:ea typeface="华文楷体" panose="02010600040101010101" pitchFamily="2" charset="-122"/>
                </a:rPr>
                <a:t>Part 2</a:t>
              </a:r>
              <a:endParaRPr lang="zh-CN" altLang="en-US" sz="3600" b="1" dirty="0">
                <a:solidFill>
                  <a:srgbClr val="F2F2F2"/>
                </a:solidFill>
                <a:latin typeface="华文楷体" panose="02010600040101010101" pitchFamily="2" charset="-122"/>
                <a:ea typeface="华文楷体" panose="02010600040101010101" pitchFamily="2" charset="-122"/>
              </a:endParaRPr>
            </a:p>
          </p:txBody>
        </p:sp>
        <p:sp>
          <p:nvSpPr>
            <p:cNvPr id="20" name="Rectangle 19">
              <a:extLst>
                <a:ext uri="{FF2B5EF4-FFF2-40B4-BE49-F238E27FC236}">
                  <a16:creationId xmlns="" xmlns:a16="http://schemas.microsoft.com/office/drawing/2014/main" id="{AAD25BFB-FD8E-4A10-BAF4-F65C39A8A8C6}"/>
                </a:ext>
              </a:extLst>
            </p:cNvPr>
            <p:cNvSpPr/>
            <p:nvPr/>
          </p:nvSpPr>
          <p:spPr>
            <a:xfrm>
              <a:off x="914404" y="1336431"/>
              <a:ext cx="3399691" cy="7971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6000" b="1" dirty="0">
                  <a:solidFill>
                    <a:srgbClr val="F2F2F2"/>
                  </a:solidFill>
                  <a:latin typeface="华文楷体" panose="02010600040101010101" pitchFamily="2" charset="-122"/>
                  <a:ea typeface="华文楷体" panose="02010600040101010101" pitchFamily="2" charset="-122"/>
                </a:rPr>
                <a:t>掌握细节</a:t>
              </a:r>
            </a:p>
          </p:txBody>
        </p:sp>
      </p:grpSp>
      <p:sp>
        <p:nvSpPr>
          <p:cNvPr id="21" name="TextBox 20">
            <a:extLst>
              <a:ext uri="{FF2B5EF4-FFF2-40B4-BE49-F238E27FC236}">
                <a16:creationId xmlns="" xmlns:a16="http://schemas.microsoft.com/office/drawing/2014/main" id="{B13B75A3-6872-4BE5-AB82-27EA592B2DCA}"/>
              </a:ext>
            </a:extLst>
          </p:cNvPr>
          <p:cNvSpPr txBox="1"/>
          <p:nvPr/>
        </p:nvSpPr>
        <p:spPr>
          <a:xfrm>
            <a:off x="914404" y="3270738"/>
            <a:ext cx="3288319" cy="523220"/>
          </a:xfrm>
          <a:prstGeom prst="rect">
            <a:avLst/>
          </a:prstGeom>
          <a:noFill/>
        </p:spPr>
        <p:txBody>
          <a:bodyPr wrap="square" rtlCol="0">
            <a:spAutoFit/>
          </a:bodyPr>
          <a:lstStyle/>
          <a:p>
            <a:r>
              <a:rPr lang="zh-CN" altLang="en-US" sz="2800" b="1" dirty="0">
                <a:solidFill>
                  <a:srgbClr val="0070C0"/>
                </a:solidFill>
                <a:latin typeface="华文楷体" panose="02010600040101010101" pitchFamily="2" charset="-122"/>
                <a:ea typeface="华文楷体" panose="02010600040101010101" pitchFamily="2" charset="-122"/>
              </a:rPr>
              <a:t>事实细节真实性</a:t>
            </a:r>
            <a:r>
              <a:rPr lang="en-US" altLang="zh-CN" sz="2800" b="1" dirty="0">
                <a:solidFill>
                  <a:srgbClr val="0070C0"/>
                </a:solidFill>
                <a:latin typeface="华文楷体" panose="02010600040101010101" pitchFamily="2" charset="-122"/>
                <a:ea typeface="华文楷体" panose="02010600040101010101" pitchFamily="2" charset="-122"/>
              </a:rPr>
              <a:t>PK</a:t>
            </a:r>
            <a:endParaRPr lang="zh-CN" altLang="en-US" sz="2800" b="1" dirty="0">
              <a:solidFill>
                <a:srgbClr val="0070C0"/>
              </a:solidFill>
              <a:latin typeface="华文楷体" panose="02010600040101010101" pitchFamily="2" charset="-122"/>
              <a:ea typeface="华文楷体" panose="02010600040101010101" pitchFamily="2" charset="-122"/>
            </a:endParaRPr>
          </a:p>
        </p:txBody>
      </p:sp>
      <p:sp>
        <p:nvSpPr>
          <p:cNvPr id="22" name="TextBox 21">
            <a:extLst>
              <a:ext uri="{FF2B5EF4-FFF2-40B4-BE49-F238E27FC236}">
                <a16:creationId xmlns="" xmlns:a16="http://schemas.microsoft.com/office/drawing/2014/main" id="{F119B34B-C731-4DC9-B265-A74595686DC6}"/>
              </a:ext>
            </a:extLst>
          </p:cNvPr>
          <p:cNvSpPr txBox="1"/>
          <p:nvPr/>
        </p:nvSpPr>
        <p:spPr>
          <a:xfrm>
            <a:off x="4736127" y="2747518"/>
            <a:ext cx="3833442" cy="523220"/>
          </a:xfrm>
          <a:prstGeom prst="rect">
            <a:avLst/>
          </a:prstGeom>
          <a:noFill/>
        </p:spPr>
        <p:txBody>
          <a:bodyPr wrap="square" rtlCol="0">
            <a:spAutoFit/>
          </a:bodyPr>
          <a:lstStyle/>
          <a:p>
            <a:r>
              <a:rPr lang="zh-CN" altLang="en-US" sz="2800" b="1" dirty="0">
                <a:latin typeface="华文楷体" panose="02010600040101010101" pitchFamily="2" charset="-122"/>
                <a:ea typeface="华文楷体" panose="02010600040101010101" pitchFamily="2" charset="-122"/>
              </a:rPr>
              <a:t>来自管理者汇报的细节</a:t>
            </a:r>
          </a:p>
        </p:txBody>
      </p:sp>
      <p:sp>
        <p:nvSpPr>
          <p:cNvPr id="23" name="TextBox 22">
            <a:extLst>
              <a:ext uri="{FF2B5EF4-FFF2-40B4-BE49-F238E27FC236}">
                <a16:creationId xmlns="" xmlns:a16="http://schemas.microsoft.com/office/drawing/2014/main" id="{C88C0A83-F50A-4236-9ADC-A1D8C80544FE}"/>
              </a:ext>
            </a:extLst>
          </p:cNvPr>
          <p:cNvSpPr txBox="1"/>
          <p:nvPr/>
        </p:nvSpPr>
        <p:spPr>
          <a:xfrm>
            <a:off x="4736127" y="3775296"/>
            <a:ext cx="3833442" cy="523220"/>
          </a:xfrm>
          <a:prstGeom prst="rect">
            <a:avLst/>
          </a:prstGeom>
          <a:noFill/>
        </p:spPr>
        <p:txBody>
          <a:bodyPr wrap="square" rtlCol="0">
            <a:spAutoFit/>
          </a:bodyPr>
          <a:lstStyle/>
          <a:p>
            <a:r>
              <a:rPr lang="zh-CN" altLang="en-US" sz="2800" b="1" dirty="0">
                <a:latin typeface="华文楷体" panose="02010600040101010101" pitchFamily="2" charset="-122"/>
                <a:ea typeface="华文楷体" panose="02010600040101010101" pitchFamily="2" charset="-122"/>
              </a:rPr>
              <a:t>来自工程师汇报的细节</a:t>
            </a:r>
          </a:p>
        </p:txBody>
      </p:sp>
      <p:sp>
        <p:nvSpPr>
          <p:cNvPr id="24" name="TextBox 23">
            <a:extLst>
              <a:ext uri="{FF2B5EF4-FFF2-40B4-BE49-F238E27FC236}">
                <a16:creationId xmlns="" xmlns:a16="http://schemas.microsoft.com/office/drawing/2014/main" id="{25BC424E-593D-4EA3-993F-97A7230173F4}"/>
              </a:ext>
            </a:extLst>
          </p:cNvPr>
          <p:cNvSpPr txBox="1"/>
          <p:nvPr/>
        </p:nvSpPr>
        <p:spPr>
          <a:xfrm>
            <a:off x="6028594" y="3347682"/>
            <a:ext cx="539261" cy="369332"/>
          </a:xfrm>
          <a:prstGeom prst="rect">
            <a:avLst/>
          </a:prstGeom>
          <a:noFill/>
        </p:spPr>
        <p:txBody>
          <a:bodyPr wrap="square" rtlCol="0">
            <a:spAutoFit/>
          </a:bodyPr>
          <a:lstStyle/>
          <a:p>
            <a:r>
              <a:rPr lang="en-US" altLang="zh-CN" dirty="0"/>
              <a:t>VS</a:t>
            </a:r>
            <a:endParaRPr lang="zh-CN" altLang="en-US" dirty="0"/>
          </a:p>
        </p:txBody>
      </p:sp>
      <p:cxnSp>
        <p:nvCxnSpPr>
          <p:cNvPr id="25" name="Straight Connector 24">
            <a:extLst>
              <a:ext uri="{FF2B5EF4-FFF2-40B4-BE49-F238E27FC236}">
                <a16:creationId xmlns="" xmlns:a16="http://schemas.microsoft.com/office/drawing/2014/main" id="{A8503161-D678-46A2-AF21-D37602BB9E5D}"/>
              </a:ext>
            </a:extLst>
          </p:cNvPr>
          <p:cNvCxnSpPr>
            <a:cxnSpLocks/>
            <a:stCxn id="21" idx="3"/>
            <a:endCxn id="22" idx="1"/>
          </p:cNvCxnSpPr>
          <p:nvPr/>
        </p:nvCxnSpPr>
        <p:spPr>
          <a:xfrm flipV="1">
            <a:off x="4202723" y="3009128"/>
            <a:ext cx="533404" cy="52322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 xmlns:a16="http://schemas.microsoft.com/office/drawing/2014/main" id="{1F9B2718-3064-47B2-A6D0-42319C9548C6}"/>
              </a:ext>
            </a:extLst>
          </p:cNvPr>
          <p:cNvCxnSpPr>
            <a:cxnSpLocks/>
            <a:stCxn id="21" idx="3"/>
            <a:endCxn id="23" idx="1"/>
          </p:cNvCxnSpPr>
          <p:nvPr/>
        </p:nvCxnSpPr>
        <p:spPr>
          <a:xfrm>
            <a:off x="4202723" y="3532348"/>
            <a:ext cx="533404" cy="50455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pic>
        <p:nvPicPr>
          <p:cNvPr id="27" name="Graphic 26" descr="Ribbon">
            <a:extLst>
              <a:ext uri="{FF2B5EF4-FFF2-40B4-BE49-F238E27FC236}">
                <a16:creationId xmlns="" xmlns:a16="http://schemas.microsoft.com/office/drawing/2014/main" id="{27BBC3F8-402D-4077-93CB-58BD14713A27}"/>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8593018" y="3816788"/>
            <a:ext cx="659421" cy="659421"/>
          </a:xfrm>
          <a:prstGeom prst="rect">
            <a:avLst/>
          </a:prstGeom>
        </p:spPr>
      </p:pic>
      <p:grpSp>
        <p:nvGrpSpPr>
          <p:cNvPr id="6" name="Group 5">
            <a:extLst>
              <a:ext uri="{FF2B5EF4-FFF2-40B4-BE49-F238E27FC236}">
                <a16:creationId xmlns="" xmlns:a16="http://schemas.microsoft.com/office/drawing/2014/main" id="{9F523952-8486-43C5-AA53-5CE9A0246375}"/>
              </a:ext>
            </a:extLst>
          </p:cNvPr>
          <p:cNvGrpSpPr/>
          <p:nvPr/>
        </p:nvGrpSpPr>
        <p:grpSpPr>
          <a:xfrm>
            <a:off x="5954544" y="4911581"/>
            <a:ext cx="1620174" cy="724006"/>
            <a:chOff x="5954544" y="4911581"/>
            <a:chExt cx="1620174" cy="724006"/>
          </a:xfrm>
        </p:grpSpPr>
        <p:sp>
          <p:nvSpPr>
            <p:cNvPr id="30" name="TextBox 29">
              <a:extLst>
                <a:ext uri="{FF2B5EF4-FFF2-40B4-BE49-F238E27FC236}">
                  <a16:creationId xmlns="" xmlns:a16="http://schemas.microsoft.com/office/drawing/2014/main" id="{A01A1124-D252-4024-AC3A-981CD766BB2E}"/>
                </a:ext>
              </a:extLst>
            </p:cNvPr>
            <p:cNvSpPr txBox="1"/>
            <p:nvPr/>
          </p:nvSpPr>
          <p:spPr>
            <a:xfrm>
              <a:off x="5954544" y="4911581"/>
              <a:ext cx="1620174" cy="523220"/>
            </a:xfrm>
            <a:prstGeom prst="rect">
              <a:avLst/>
            </a:prstGeom>
            <a:noFill/>
          </p:spPr>
          <p:txBody>
            <a:bodyPr wrap="square" rtlCol="0">
              <a:spAutoFit/>
            </a:bodyPr>
            <a:lstStyle/>
            <a:p>
              <a:r>
                <a:rPr lang="en-US" altLang="zh-CN" sz="2800" b="1" dirty="0">
                  <a:solidFill>
                    <a:srgbClr val="0070C0"/>
                  </a:solidFill>
                  <a:latin typeface="华文楷体" panose="02010600040101010101" pitchFamily="2" charset="-122"/>
                  <a:ea typeface="华文楷体" panose="02010600040101010101" pitchFamily="2" charset="-122"/>
                </a:rPr>
                <a:t>“</a:t>
              </a:r>
              <a:r>
                <a:rPr lang="zh-CN" altLang="en-US" sz="2800" b="1" dirty="0">
                  <a:solidFill>
                    <a:srgbClr val="0070C0"/>
                  </a:solidFill>
                  <a:latin typeface="华文楷体" panose="02010600040101010101" pitchFamily="2" charset="-122"/>
                  <a:ea typeface="华文楷体" panose="02010600040101010101" pitchFamily="2" charset="-122"/>
                </a:rPr>
                <a:t>摘要</a:t>
              </a:r>
              <a:r>
                <a:rPr lang="en-US" altLang="zh-CN" sz="2800" b="1" dirty="0">
                  <a:solidFill>
                    <a:srgbClr val="0070C0"/>
                  </a:solidFill>
                  <a:latin typeface="华文楷体" panose="02010600040101010101" pitchFamily="2" charset="-122"/>
                  <a:ea typeface="华文楷体" panose="02010600040101010101" pitchFamily="2" charset="-122"/>
                </a:rPr>
                <a:t>”</a:t>
              </a:r>
              <a:endParaRPr lang="zh-CN" altLang="en-US" sz="2800" b="1" dirty="0">
                <a:solidFill>
                  <a:srgbClr val="0070C0"/>
                </a:solidFill>
                <a:latin typeface="华文楷体" panose="02010600040101010101" pitchFamily="2" charset="-122"/>
                <a:ea typeface="华文楷体" panose="02010600040101010101" pitchFamily="2" charset="-122"/>
              </a:endParaRPr>
            </a:p>
          </p:txBody>
        </p:sp>
        <p:sp>
          <p:nvSpPr>
            <p:cNvPr id="31" name="TextBox 30">
              <a:extLst>
                <a:ext uri="{FF2B5EF4-FFF2-40B4-BE49-F238E27FC236}">
                  <a16:creationId xmlns="" xmlns:a16="http://schemas.microsoft.com/office/drawing/2014/main" id="{1A127826-0993-477F-9BA2-98216BE212FB}"/>
                </a:ext>
              </a:extLst>
            </p:cNvPr>
            <p:cNvSpPr txBox="1"/>
            <p:nvPr/>
          </p:nvSpPr>
          <p:spPr>
            <a:xfrm>
              <a:off x="5992107" y="5266255"/>
              <a:ext cx="1582611" cy="369332"/>
            </a:xfrm>
            <a:prstGeom prst="rect">
              <a:avLst/>
            </a:prstGeom>
            <a:noFill/>
          </p:spPr>
          <p:txBody>
            <a:bodyPr wrap="square" rtlCol="0">
              <a:spAutoFit/>
            </a:bodyPr>
            <a:lstStyle/>
            <a:p>
              <a:r>
                <a:rPr lang="zh-CN" altLang="en-US" b="1" dirty="0">
                  <a:latin typeface="华文楷体" panose="02010600040101010101" pitchFamily="2" charset="-122"/>
                  <a:ea typeface="华文楷体" panose="02010600040101010101" pitchFamily="2" charset="-122"/>
                </a:rPr>
                <a:t>个人每周动态</a:t>
              </a:r>
            </a:p>
          </p:txBody>
        </p:sp>
      </p:grpSp>
    </p:spTree>
    <p:extLst>
      <p:ext uri="{BB962C8B-B14F-4D97-AF65-F5344CB8AC3E}">
        <p14:creationId xmlns:p14="http://schemas.microsoft.com/office/powerpoint/2010/main" val="186612026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barn(inVertical)">
                                      <p:cBhvr>
                                        <p:cTn id="14" dur="500"/>
                                        <p:tgtEl>
                                          <p:spTgt spid="2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down)">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randombar(horizontal)">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50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wipe(left)">
                                      <p:cBhvr>
                                        <p:cTn id="34" dur="500"/>
                                        <p:tgtEl>
                                          <p:spTgt spid="26"/>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randombar(horizontal)">
                                      <p:cBhvr>
                                        <p:cTn id="39" dur="5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26" presetClass="entr" presetSubtype="0" fill="hold" nodeType="click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down)">
                                      <p:cBhvr>
                                        <p:cTn id="44" dur="580">
                                          <p:stCondLst>
                                            <p:cond delay="0"/>
                                          </p:stCondLst>
                                        </p:cTn>
                                        <p:tgtEl>
                                          <p:spTgt spid="27"/>
                                        </p:tgtEl>
                                      </p:cBhvr>
                                    </p:animEffect>
                                    <p:anim calcmode="lin" valueType="num">
                                      <p:cBhvr>
                                        <p:cTn id="45"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46"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47"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48"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49"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50" dur="26">
                                          <p:stCondLst>
                                            <p:cond delay="650"/>
                                          </p:stCondLst>
                                        </p:cTn>
                                        <p:tgtEl>
                                          <p:spTgt spid="27"/>
                                        </p:tgtEl>
                                      </p:cBhvr>
                                      <p:to x="100000" y="60000"/>
                                    </p:animScale>
                                    <p:animScale>
                                      <p:cBhvr>
                                        <p:cTn id="51" dur="166" decel="50000">
                                          <p:stCondLst>
                                            <p:cond delay="676"/>
                                          </p:stCondLst>
                                        </p:cTn>
                                        <p:tgtEl>
                                          <p:spTgt spid="27"/>
                                        </p:tgtEl>
                                      </p:cBhvr>
                                      <p:to x="100000" y="100000"/>
                                    </p:animScale>
                                    <p:animScale>
                                      <p:cBhvr>
                                        <p:cTn id="52" dur="26">
                                          <p:stCondLst>
                                            <p:cond delay="1312"/>
                                          </p:stCondLst>
                                        </p:cTn>
                                        <p:tgtEl>
                                          <p:spTgt spid="27"/>
                                        </p:tgtEl>
                                      </p:cBhvr>
                                      <p:to x="100000" y="80000"/>
                                    </p:animScale>
                                    <p:animScale>
                                      <p:cBhvr>
                                        <p:cTn id="53" dur="166" decel="50000">
                                          <p:stCondLst>
                                            <p:cond delay="1338"/>
                                          </p:stCondLst>
                                        </p:cTn>
                                        <p:tgtEl>
                                          <p:spTgt spid="27"/>
                                        </p:tgtEl>
                                      </p:cBhvr>
                                      <p:to x="100000" y="100000"/>
                                    </p:animScale>
                                    <p:animScale>
                                      <p:cBhvr>
                                        <p:cTn id="54" dur="26">
                                          <p:stCondLst>
                                            <p:cond delay="1642"/>
                                          </p:stCondLst>
                                        </p:cTn>
                                        <p:tgtEl>
                                          <p:spTgt spid="27"/>
                                        </p:tgtEl>
                                      </p:cBhvr>
                                      <p:to x="100000" y="90000"/>
                                    </p:animScale>
                                    <p:animScale>
                                      <p:cBhvr>
                                        <p:cTn id="55" dur="166" decel="50000">
                                          <p:stCondLst>
                                            <p:cond delay="1668"/>
                                          </p:stCondLst>
                                        </p:cTn>
                                        <p:tgtEl>
                                          <p:spTgt spid="27"/>
                                        </p:tgtEl>
                                      </p:cBhvr>
                                      <p:to x="100000" y="100000"/>
                                    </p:animScale>
                                    <p:animScale>
                                      <p:cBhvr>
                                        <p:cTn id="56" dur="26">
                                          <p:stCondLst>
                                            <p:cond delay="1808"/>
                                          </p:stCondLst>
                                        </p:cTn>
                                        <p:tgtEl>
                                          <p:spTgt spid="27"/>
                                        </p:tgtEl>
                                      </p:cBhvr>
                                      <p:to x="100000" y="95000"/>
                                    </p:animScale>
                                    <p:animScale>
                                      <p:cBhvr>
                                        <p:cTn id="57" dur="166" decel="50000">
                                          <p:stCondLst>
                                            <p:cond delay="1834"/>
                                          </p:stCondLst>
                                        </p:cTn>
                                        <p:tgtEl>
                                          <p:spTgt spid="27"/>
                                        </p:tgtEl>
                                      </p:cBhvr>
                                      <p:to x="100000" y="100000"/>
                                    </p:animScale>
                                  </p:childTnLst>
                                </p:cTn>
                              </p:par>
                            </p:childTnLst>
                          </p:cTn>
                        </p:par>
                      </p:childTnLst>
                    </p:cTn>
                  </p:par>
                  <p:par>
                    <p:cTn id="58" fill="hold">
                      <p:stCondLst>
                        <p:cond delay="indefinite"/>
                      </p:stCondLst>
                      <p:childTnLst>
                        <p:par>
                          <p:cTn id="59" fill="hold">
                            <p:stCondLst>
                              <p:cond delay="0"/>
                            </p:stCondLst>
                            <p:childTnLst>
                              <p:par>
                                <p:cTn id="60" presetID="2" presetClass="entr" presetSubtype="1"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anim calcmode="lin" valueType="num">
                                      <p:cBhvr additive="base">
                                        <p:cTn id="62" dur="500" fill="hold"/>
                                        <p:tgtEl>
                                          <p:spTgt spid="5"/>
                                        </p:tgtEl>
                                        <p:attrNameLst>
                                          <p:attrName>ppt_x</p:attrName>
                                        </p:attrNameLst>
                                      </p:cBhvr>
                                      <p:tavLst>
                                        <p:tav tm="0">
                                          <p:val>
                                            <p:strVal val="#ppt_x"/>
                                          </p:val>
                                        </p:tav>
                                        <p:tav tm="100000">
                                          <p:val>
                                            <p:strVal val="#ppt_x"/>
                                          </p:val>
                                        </p:tav>
                                      </p:tavLst>
                                    </p:anim>
                                    <p:anim calcmode="lin" valueType="num">
                                      <p:cBhvr additive="base">
                                        <p:cTn id="63"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3"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7" name="Oval 26">
            <a:extLst>
              <a:ext uri="{FF2B5EF4-FFF2-40B4-BE49-F238E27FC236}">
                <a16:creationId xmlns="" xmlns:a16="http://schemas.microsoft.com/office/drawing/2014/main" id="{111F4C49-0B23-4238-BE0F-CD64C4ED4544}"/>
              </a:ext>
            </a:extLst>
          </p:cNvPr>
          <p:cNvSpPr/>
          <p:nvPr/>
        </p:nvSpPr>
        <p:spPr>
          <a:xfrm>
            <a:off x="8165123" y="1317795"/>
            <a:ext cx="1292466" cy="797170"/>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0070C0"/>
                </a:solidFill>
                <a:latin typeface="华文楷体" panose="02010600040101010101" pitchFamily="2" charset="-122"/>
                <a:ea typeface="华文楷体" panose="02010600040101010101" pitchFamily="2" charset="-122"/>
              </a:rPr>
              <a:t>诚恳</a:t>
            </a:r>
          </a:p>
        </p:txBody>
      </p:sp>
      <p:sp>
        <p:nvSpPr>
          <p:cNvPr id="26" name="Oval 25">
            <a:extLst>
              <a:ext uri="{FF2B5EF4-FFF2-40B4-BE49-F238E27FC236}">
                <a16:creationId xmlns="" xmlns:a16="http://schemas.microsoft.com/office/drawing/2014/main" id="{0D11F6E9-372D-48F3-886C-B6099CCAAB4B}"/>
              </a:ext>
            </a:extLst>
          </p:cNvPr>
          <p:cNvSpPr/>
          <p:nvPr/>
        </p:nvSpPr>
        <p:spPr>
          <a:xfrm>
            <a:off x="6450625" y="1336431"/>
            <a:ext cx="1292466" cy="797170"/>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0070C0"/>
                </a:solidFill>
                <a:latin typeface="华文楷体" panose="02010600040101010101" pitchFamily="2" charset="-122"/>
                <a:ea typeface="华文楷体" panose="02010600040101010101" pitchFamily="2" charset="-122"/>
              </a:rPr>
              <a:t>透明</a:t>
            </a:r>
          </a:p>
        </p:txBody>
      </p:sp>
      <p:sp>
        <p:nvSpPr>
          <p:cNvPr id="25" name="Oval 24">
            <a:extLst>
              <a:ext uri="{FF2B5EF4-FFF2-40B4-BE49-F238E27FC236}">
                <a16:creationId xmlns="" xmlns:a16="http://schemas.microsoft.com/office/drawing/2014/main" id="{AA096DF9-FA21-48A1-A0B6-1AE7C413F186}"/>
              </a:ext>
            </a:extLst>
          </p:cNvPr>
          <p:cNvSpPr/>
          <p:nvPr/>
        </p:nvSpPr>
        <p:spPr>
          <a:xfrm>
            <a:off x="4736127" y="1336431"/>
            <a:ext cx="1292466" cy="797170"/>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0070C0"/>
                </a:solidFill>
                <a:latin typeface="华文楷体" panose="02010600040101010101" pitchFamily="2" charset="-122"/>
                <a:ea typeface="华文楷体" panose="02010600040101010101" pitchFamily="2" charset="-122"/>
              </a:rPr>
              <a:t>公开</a:t>
            </a:r>
          </a:p>
        </p:txBody>
      </p:sp>
      <p:sp>
        <p:nvSpPr>
          <p:cNvPr id="40" name="Rectangle 39">
            <a:extLst>
              <a:ext uri="{FF2B5EF4-FFF2-40B4-BE49-F238E27FC236}">
                <a16:creationId xmlns="" xmlns:a16="http://schemas.microsoft.com/office/drawing/2014/main" id="{105CF3E9-A5B9-48CB-92A6-B17026331E4D}"/>
              </a:ext>
            </a:extLst>
          </p:cNvPr>
          <p:cNvSpPr/>
          <p:nvPr/>
        </p:nvSpPr>
        <p:spPr>
          <a:xfrm>
            <a:off x="-1" y="523142"/>
            <a:ext cx="4314095" cy="171889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Slide Number Placeholder 1">
            <a:extLst>
              <a:ext uri="{FF2B5EF4-FFF2-40B4-BE49-F238E27FC236}">
                <a16:creationId xmlns="" xmlns:a16="http://schemas.microsoft.com/office/drawing/2014/main" id="{0E6CDEE4-9533-4D37-AD03-FE5C6E4D69DA}"/>
              </a:ext>
            </a:extLst>
          </p:cNvPr>
          <p:cNvSpPr>
            <a:spLocks noGrp="1"/>
          </p:cNvSpPr>
          <p:nvPr>
            <p:ph type="sldNum" sz="quarter" idx="12"/>
          </p:nvPr>
        </p:nvSpPr>
        <p:spPr/>
        <p:txBody>
          <a:bodyPr/>
          <a:lstStyle/>
          <a:p>
            <a:fld id="{5AE1514C-5E56-4738-A1FF-4B1CFD2A3E36}" type="slidenum">
              <a:rPr lang="en-US" smtClean="0"/>
              <a:t>18</a:t>
            </a:fld>
            <a:endParaRPr lang="en-US"/>
          </a:p>
        </p:txBody>
      </p:sp>
      <p:grpSp>
        <p:nvGrpSpPr>
          <p:cNvPr id="4" name="Group 3">
            <a:extLst>
              <a:ext uri="{FF2B5EF4-FFF2-40B4-BE49-F238E27FC236}">
                <a16:creationId xmlns="" xmlns:a16="http://schemas.microsoft.com/office/drawing/2014/main" id="{A4146E91-2680-4F57-BAA2-24C3D345E590}"/>
              </a:ext>
            </a:extLst>
          </p:cNvPr>
          <p:cNvGrpSpPr/>
          <p:nvPr/>
        </p:nvGrpSpPr>
        <p:grpSpPr>
          <a:xfrm>
            <a:off x="914404" y="750278"/>
            <a:ext cx="3399691" cy="1383323"/>
            <a:chOff x="914404" y="750278"/>
            <a:chExt cx="3399691" cy="1383323"/>
          </a:xfrm>
        </p:grpSpPr>
        <p:sp>
          <p:nvSpPr>
            <p:cNvPr id="23" name="Rectangle 22">
              <a:extLst>
                <a:ext uri="{FF2B5EF4-FFF2-40B4-BE49-F238E27FC236}">
                  <a16:creationId xmlns="" xmlns:a16="http://schemas.microsoft.com/office/drawing/2014/main" id="{4F2D8C26-8B7D-4C82-B2DF-AD3A5C0A2B97}"/>
                </a:ext>
              </a:extLst>
            </p:cNvPr>
            <p:cNvSpPr/>
            <p:nvPr/>
          </p:nvSpPr>
          <p:spPr>
            <a:xfrm>
              <a:off x="914405" y="750278"/>
              <a:ext cx="1418492" cy="5627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solidFill>
                    <a:srgbClr val="F2F2F2"/>
                  </a:solidFill>
                  <a:latin typeface="华文楷体" panose="02010600040101010101" pitchFamily="2" charset="-122"/>
                  <a:ea typeface="华文楷体" panose="02010600040101010101" pitchFamily="2" charset="-122"/>
                </a:rPr>
                <a:t>Part 3</a:t>
              </a:r>
              <a:endParaRPr lang="zh-CN" altLang="en-US" sz="3600" b="1" dirty="0">
                <a:solidFill>
                  <a:srgbClr val="F2F2F2"/>
                </a:solidFill>
                <a:latin typeface="华文楷体" panose="02010600040101010101" pitchFamily="2" charset="-122"/>
                <a:ea typeface="华文楷体" panose="02010600040101010101" pitchFamily="2" charset="-122"/>
              </a:endParaRPr>
            </a:p>
          </p:txBody>
        </p:sp>
        <p:sp>
          <p:nvSpPr>
            <p:cNvPr id="24" name="Rectangle 23">
              <a:extLst>
                <a:ext uri="{FF2B5EF4-FFF2-40B4-BE49-F238E27FC236}">
                  <a16:creationId xmlns="" xmlns:a16="http://schemas.microsoft.com/office/drawing/2014/main" id="{1BEAACF7-0B4B-4D86-A66D-08DCBD3650FA}"/>
                </a:ext>
              </a:extLst>
            </p:cNvPr>
            <p:cNvSpPr/>
            <p:nvPr/>
          </p:nvSpPr>
          <p:spPr>
            <a:xfrm>
              <a:off x="914404" y="1336431"/>
              <a:ext cx="3399691" cy="7971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6000" b="1" dirty="0">
                  <a:solidFill>
                    <a:srgbClr val="F2F2F2"/>
                  </a:solidFill>
                  <a:latin typeface="华文楷体" panose="02010600040101010101" pitchFamily="2" charset="-122"/>
                  <a:ea typeface="华文楷体" panose="02010600040101010101" pitchFamily="2" charset="-122"/>
                </a:rPr>
                <a:t>安全环境</a:t>
              </a:r>
            </a:p>
          </p:txBody>
        </p:sp>
      </p:grpSp>
      <p:pic>
        <p:nvPicPr>
          <p:cNvPr id="28" name="Graphic 27" descr="Add">
            <a:extLst>
              <a:ext uri="{FF2B5EF4-FFF2-40B4-BE49-F238E27FC236}">
                <a16:creationId xmlns="" xmlns:a16="http://schemas.microsoft.com/office/drawing/2014/main" id="{BD07352B-F4C2-433F-9783-CE7085270E09}"/>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6123842" y="1587426"/>
            <a:ext cx="257908" cy="257908"/>
          </a:xfrm>
          <a:prstGeom prst="rect">
            <a:avLst/>
          </a:prstGeom>
        </p:spPr>
      </p:pic>
      <p:pic>
        <p:nvPicPr>
          <p:cNvPr id="29" name="Graphic 28" descr="Add">
            <a:extLst>
              <a:ext uri="{FF2B5EF4-FFF2-40B4-BE49-F238E27FC236}">
                <a16:creationId xmlns="" xmlns:a16="http://schemas.microsoft.com/office/drawing/2014/main" id="{46EB4A91-4025-412B-B81D-78080EC8048D}"/>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7829550" y="1587426"/>
            <a:ext cx="257908" cy="257908"/>
          </a:xfrm>
          <a:prstGeom prst="rect">
            <a:avLst/>
          </a:prstGeom>
        </p:spPr>
      </p:pic>
      <p:sp>
        <p:nvSpPr>
          <p:cNvPr id="30" name="Arrow: Right 29">
            <a:extLst>
              <a:ext uri="{FF2B5EF4-FFF2-40B4-BE49-F238E27FC236}">
                <a16:creationId xmlns="" xmlns:a16="http://schemas.microsoft.com/office/drawing/2014/main" id="{F923CB84-73D9-4471-AC35-EC260C66DB6B}"/>
              </a:ext>
            </a:extLst>
          </p:cNvPr>
          <p:cNvSpPr/>
          <p:nvPr/>
        </p:nvSpPr>
        <p:spPr>
          <a:xfrm>
            <a:off x="9799024" y="1587426"/>
            <a:ext cx="433754" cy="253097"/>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Oval 30">
            <a:extLst>
              <a:ext uri="{FF2B5EF4-FFF2-40B4-BE49-F238E27FC236}">
                <a16:creationId xmlns="" xmlns:a16="http://schemas.microsoft.com/office/drawing/2014/main" id="{5C4F0BF8-F9A6-42D0-AC02-1195A9E99313}"/>
              </a:ext>
            </a:extLst>
          </p:cNvPr>
          <p:cNvSpPr/>
          <p:nvPr/>
        </p:nvSpPr>
        <p:spPr>
          <a:xfrm>
            <a:off x="10451123" y="1336431"/>
            <a:ext cx="1292466" cy="79717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solidFill>
                  <a:srgbClr val="0070C0"/>
                </a:solidFill>
                <a:latin typeface="华文楷体" panose="02010600040101010101" pitchFamily="2" charset="-122"/>
                <a:ea typeface="华文楷体" panose="02010600040101010101" pitchFamily="2" charset="-122"/>
              </a:rPr>
              <a:t>及时</a:t>
            </a:r>
          </a:p>
        </p:txBody>
      </p:sp>
      <p:sp>
        <p:nvSpPr>
          <p:cNvPr id="32" name="TextBox 31">
            <a:extLst>
              <a:ext uri="{FF2B5EF4-FFF2-40B4-BE49-F238E27FC236}">
                <a16:creationId xmlns="" xmlns:a16="http://schemas.microsoft.com/office/drawing/2014/main" id="{400CF8FC-39DB-4CBB-B018-9BA7C02EBE42}"/>
              </a:ext>
            </a:extLst>
          </p:cNvPr>
          <p:cNvSpPr txBox="1"/>
          <p:nvPr/>
        </p:nvSpPr>
        <p:spPr>
          <a:xfrm>
            <a:off x="10879021" y="2487037"/>
            <a:ext cx="461665" cy="2888069"/>
          </a:xfrm>
          <a:prstGeom prst="rect">
            <a:avLst/>
          </a:prstGeom>
          <a:noFill/>
        </p:spPr>
        <p:txBody>
          <a:bodyPr vert="eaVert" wrap="square" rtlCol="0">
            <a:spAutoFit/>
          </a:bodyPr>
          <a:lstStyle/>
          <a:p>
            <a:r>
              <a:rPr lang="zh-CN" altLang="en-US" dirty="0"/>
              <a:t>坏消息留到明天会变得更坏</a:t>
            </a:r>
          </a:p>
        </p:txBody>
      </p:sp>
      <p:pic>
        <p:nvPicPr>
          <p:cNvPr id="33" name="Graphic 32" descr="Lightbulb">
            <a:extLst>
              <a:ext uri="{FF2B5EF4-FFF2-40B4-BE49-F238E27FC236}">
                <a16:creationId xmlns="" xmlns:a16="http://schemas.microsoft.com/office/drawing/2014/main" id="{C0F2CDA8-5CA5-4162-95BE-D6EBC14A119C}"/>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1623651" y="3536385"/>
            <a:ext cx="1647092" cy="1647092"/>
          </a:xfrm>
          <a:prstGeom prst="rect">
            <a:avLst/>
          </a:prstGeom>
        </p:spPr>
      </p:pic>
      <p:sp>
        <p:nvSpPr>
          <p:cNvPr id="34" name="Arc 33">
            <a:extLst>
              <a:ext uri="{FF2B5EF4-FFF2-40B4-BE49-F238E27FC236}">
                <a16:creationId xmlns="" xmlns:a16="http://schemas.microsoft.com/office/drawing/2014/main" id="{5FDB59CE-BC4C-4B59-93BE-089A10B1EF7B}"/>
              </a:ext>
            </a:extLst>
          </p:cNvPr>
          <p:cNvSpPr/>
          <p:nvPr/>
        </p:nvSpPr>
        <p:spPr>
          <a:xfrm>
            <a:off x="2133603" y="2658207"/>
            <a:ext cx="2180492" cy="3223846"/>
          </a:xfrm>
          <a:prstGeom prst="arc">
            <a:avLst>
              <a:gd name="adj1" fmla="val 17396856"/>
              <a:gd name="adj2" fmla="val 4298419"/>
            </a:avLst>
          </a:prstGeom>
          <a:ln>
            <a:solidFill>
              <a:srgbClr val="0070C0"/>
            </a:solidFill>
          </a:ln>
          <a:effectLst>
            <a:glow rad="101600">
              <a:srgbClr val="0070C0">
                <a:alpha val="40000"/>
              </a:srgb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TextBox 34">
            <a:extLst>
              <a:ext uri="{FF2B5EF4-FFF2-40B4-BE49-F238E27FC236}">
                <a16:creationId xmlns="" xmlns:a16="http://schemas.microsoft.com/office/drawing/2014/main" id="{D8086079-9500-4553-A21A-0C4DC7447CD2}"/>
              </a:ext>
            </a:extLst>
          </p:cNvPr>
          <p:cNvSpPr txBox="1"/>
          <p:nvPr/>
        </p:nvSpPr>
        <p:spPr>
          <a:xfrm>
            <a:off x="5175748" y="3536385"/>
            <a:ext cx="2042736" cy="523220"/>
          </a:xfrm>
          <a:prstGeom prst="rect">
            <a:avLst/>
          </a:prstGeom>
          <a:noFill/>
        </p:spPr>
        <p:txBody>
          <a:bodyPr wrap="square" rtlCol="0">
            <a:spAutoFit/>
          </a:bodyPr>
          <a:lstStyle/>
          <a:p>
            <a:r>
              <a:rPr lang="zh-CN" altLang="en-US" sz="2800" b="1" dirty="0">
                <a:latin typeface="华文楷体" panose="02010600040101010101" pitchFamily="2" charset="-122"/>
                <a:ea typeface="华文楷体" panose="02010600040101010101" pitchFamily="2" charset="-122"/>
              </a:rPr>
              <a:t>事后讨论会</a:t>
            </a:r>
          </a:p>
        </p:txBody>
      </p:sp>
      <p:sp>
        <p:nvSpPr>
          <p:cNvPr id="36" name="TextBox 35">
            <a:extLst>
              <a:ext uri="{FF2B5EF4-FFF2-40B4-BE49-F238E27FC236}">
                <a16:creationId xmlns="" xmlns:a16="http://schemas.microsoft.com/office/drawing/2014/main" id="{17E242F3-56E7-4D70-B1D7-8CF7E1B3A373}"/>
              </a:ext>
            </a:extLst>
          </p:cNvPr>
          <p:cNvSpPr txBox="1"/>
          <p:nvPr/>
        </p:nvSpPr>
        <p:spPr>
          <a:xfrm>
            <a:off x="4988187" y="4423456"/>
            <a:ext cx="4847482" cy="523220"/>
          </a:xfrm>
          <a:prstGeom prst="rect">
            <a:avLst/>
          </a:prstGeom>
          <a:noFill/>
        </p:spPr>
        <p:txBody>
          <a:bodyPr wrap="square" rtlCol="0">
            <a:spAutoFit/>
          </a:bodyPr>
          <a:lstStyle/>
          <a:p>
            <a:r>
              <a:rPr lang="en-US" altLang="zh-CN" sz="2800" b="1" dirty="0">
                <a:latin typeface="华文楷体" panose="02010600040101010101" pitchFamily="2" charset="-122"/>
                <a:ea typeface="华文楷体" panose="02010600040101010101" pitchFamily="2" charset="-122"/>
              </a:rPr>
              <a:t>“</a:t>
            </a:r>
            <a:r>
              <a:rPr lang="zh-CN" altLang="en-US" sz="2800" b="1" dirty="0">
                <a:latin typeface="华文楷体" panose="02010600040101010101" pitchFamily="2" charset="-122"/>
                <a:ea typeface="华文楷体" panose="02010600040101010101" pitchFamily="2" charset="-122"/>
              </a:rPr>
              <a:t>爬升 </a:t>
            </a:r>
            <a:r>
              <a:rPr lang="en-US" altLang="zh-CN" sz="2800" b="1" dirty="0">
                <a:latin typeface="华文楷体" panose="02010600040101010101" pitchFamily="2" charset="-122"/>
                <a:ea typeface="华文楷体" panose="02010600040101010101" pitchFamily="2" charset="-122"/>
              </a:rPr>
              <a:t>–</a:t>
            </a:r>
            <a:r>
              <a:rPr lang="zh-CN" altLang="en-US" sz="2800" b="1" dirty="0">
                <a:latin typeface="华文楷体" panose="02010600040101010101" pitchFamily="2" charset="-122"/>
                <a:ea typeface="华文楷体" panose="02010600040101010101" pitchFamily="2" charset="-122"/>
              </a:rPr>
              <a:t> 报告 </a:t>
            </a:r>
            <a:r>
              <a:rPr lang="en-US" altLang="zh-CN" sz="2800" b="1" dirty="0">
                <a:latin typeface="华文楷体" panose="02010600040101010101" pitchFamily="2" charset="-122"/>
                <a:ea typeface="华文楷体" panose="02010600040101010101" pitchFamily="2" charset="-122"/>
              </a:rPr>
              <a:t>–</a:t>
            </a:r>
            <a:r>
              <a:rPr lang="zh-CN" altLang="en-US" sz="2800" b="1" dirty="0">
                <a:latin typeface="华文楷体" panose="02010600040101010101" pitchFamily="2" charset="-122"/>
                <a:ea typeface="华文楷体" panose="02010600040101010101" pitchFamily="2" charset="-122"/>
              </a:rPr>
              <a:t> 遵从</a:t>
            </a:r>
            <a:r>
              <a:rPr lang="en-US" altLang="zh-CN" sz="2800" b="1" dirty="0">
                <a:latin typeface="华文楷体" panose="02010600040101010101" pitchFamily="2" charset="-122"/>
                <a:ea typeface="华文楷体" panose="02010600040101010101" pitchFamily="2" charset="-122"/>
              </a:rPr>
              <a:t>”</a:t>
            </a:r>
            <a:r>
              <a:rPr lang="zh-CN" altLang="en-US" sz="2800" b="1" dirty="0">
                <a:latin typeface="华文楷体" panose="02010600040101010101" pitchFamily="2" charset="-122"/>
                <a:ea typeface="华文楷体" panose="02010600040101010101" pitchFamily="2" charset="-122"/>
              </a:rPr>
              <a:t>模式</a:t>
            </a:r>
          </a:p>
        </p:txBody>
      </p:sp>
      <p:cxnSp>
        <p:nvCxnSpPr>
          <p:cNvPr id="37" name="Straight Connector 36">
            <a:extLst>
              <a:ext uri="{FF2B5EF4-FFF2-40B4-BE49-F238E27FC236}">
                <a16:creationId xmlns="" xmlns:a16="http://schemas.microsoft.com/office/drawing/2014/main" id="{94AE1377-E0C5-4F30-8412-43586DF6249B}"/>
              </a:ext>
            </a:extLst>
          </p:cNvPr>
          <p:cNvCxnSpPr>
            <a:cxnSpLocks/>
            <a:endCxn id="35" idx="1"/>
          </p:cNvCxnSpPr>
          <p:nvPr/>
        </p:nvCxnSpPr>
        <p:spPr>
          <a:xfrm>
            <a:off x="4387369" y="3793318"/>
            <a:ext cx="788379" cy="4677"/>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 xmlns:a16="http://schemas.microsoft.com/office/drawing/2014/main" id="{DF2B819C-8DF0-4011-8179-526F7079C6E8}"/>
              </a:ext>
            </a:extLst>
          </p:cNvPr>
          <p:cNvCxnSpPr>
            <a:cxnSpLocks/>
            <a:endCxn id="36" idx="1"/>
          </p:cNvCxnSpPr>
          <p:nvPr/>
        </p:nvCxnSpPr>
        <p:spPr>
          <a:xfrm>
            <a:off x="4387369" y="4685066"/>
            <a:ext cx="600818" cy="0"/>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 xmlns:a16="http://schemas.microsoft.com/office/drawing/2014/main" id="{CAFCBF83-8B1D-447E-89C1-1157457859E9}"/>
              </a:ext>
            </a:extLst>
          </p:cNvPr>
          <p:cNvSpPr txBox="1"/>
          <p:nvPr/>
        </p:nvSpPr>
        <p:spPr>
          <a:xfrm>
            <a:off x="5332536" y="5093057"/>
            <a:ext cx="1582611" cy="369332"/>
          </a:xfrm>
          <a:prstGeom prst="rect">
            <a:avLst/>
          </a:prstGeom>
          <a:noFill/>
        </p:spPr>
        <p:txBody>
          <a:bodyPr wrap="square" rtlCol="0">
            <a:spAutoFit/>
          </a:bodyPr>
          <a:lstStyle/>
          <a:p>
            <a:r>
              <a:rPr lang="en-US" altLang="zh-CN" b="1" dirty="0">
                <a:latin typeface="华文楷体" panose="02010600040101010101" pitchFamily="2" charset="-122"/>
                <a:ea typeface="华文楷体" panose="02010600040101010101" pitchFamily="2" charset="-122"/>
              </a:rPr>
              <a:t>TGIF </a:t>
            </a:r>
            <a:r>
              <a:rPr lang="en-US" altLang="zh-CN" b="1" dirty="0">
                <a:latin typeface="华文楷体" panose="02010600040101010101" pitchFamily="2" charset="-122"/>
                <a:ea typeface="华文楷体" panose="02010600040101010101" pitchFamily="2" charset="-122"/>
                <a:sym typeface="Wingdings" panose="05000000000000000000" pitchFamily="2" charset="2"/>
              </a:rPr>
              <a:t> Dory</a:t>
            </a:r>
            <a:endParaRPr lang="zh-CN" altLang="en-US" b="1"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65894412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grpId="0" nodeType="click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fill="hold"/>
                                        <p:tgtEl>
                                          <p:spTgt spid="25"/>
                                        </p:tgtEl>
                                        <p:attrNameLst>
                                          <p:attrName>ppt_x</p:attrName>
                                        </p:attrNameLst>
                                      </p:cBhvr>
                                      <p:tavLst>
                                        <p:tav tm="0">
                                          <p:val>
                                            <p:strVal val="0-#ppt_w/2"/>
                                          </p:val>
                                        </p:tav>
                                        <p:tav tm="100000">
                                          <p:val>
                                            <p:strVal val="#ppt_x"/>
                                          </p:val>
                                        </p:tav>
                                      </p:tavLst>
                                    </p:anim>
                                    <p:anim calcmode="lin" valueType="num">
                                      <p:cBhvr additive="base">
                                        <p:cTn id="15"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additive="base">
                                        <p:cTn id="20" dur="500" fill="hold"/>
                                        <p:tgtEl>
                                          <p:spTgt spid="26"/>
                                        </p:tgtEl>
                                        <p:attrNameLst>
                                          <p:attrName>ppt_x</p:attrName>
                                        </p:attrNameLst>
                                      </p:cBhvr>
                                      <p:tavLst>
                                        <p:tav tm="0">
                                          <p:val>
                                            <p:strVal val="0-#ppt_w/2"/>
                                          </p:val>
                                        </p:tav>
                                        <p:tav tm="100000">
                                          <p:val>
                                            <p:strVal val="#ppt_x"/>
                                          </p:val>
                                        </p:tav>
                                      </p:tavLst>
                                    </p:anim>
                                    <p:anim calcmode="lin" valueType="num">
                                      <p:cBhvr additive="base">
                                        <p:cTn id="21"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500" fill="hold"/>
                                        <p:tgtEl>
                                          <p:spTgt spid="27"/>
                                        </p:tgtEl>
                                        <p:attrNameLst>
                                          <p:attrName>ppt_x</p:attrName>
                                        </p:attrNameLst>
                                      </p:cBhvr>
                                      <p:tavLst>
                                        <p:tav tm="0">
                                          <p:val>
                                            <p:strVal val="0-#ppt_w/2"/>
                                          </p:val>
                                        </p:tav>
                                        <p:tav tm="100000">
                                          <p:val>
                                            <p:strVal val="#ppt_x"/>
                                          </p:val>
                                        </p:tav>
                                      </p:tavLst>
                                    </p:anim>
                                    <p:anim calcmode="lin" valueType="num">
                                      <p:cBhvr additive="base">
                                        <p:cTn id="27" dur="500" fill="hold"/>
                                        <p:tgtEl>
                                          <p:spTgt spid="27"/>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6" presetClass="entr" presetSubtype="16"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circle(in)">
                                      <p:cBhvr>
                                        <p:cTn id="47" dur="20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1000"/>
                                        <p:tgtEl>
                                          <p:spTgt spid="32"/>
                                        </p:tgtEl>
                                      </p:cBhvr>
                                    </p:animEffect>
                                    <p:anim calcmode="lin" valueType="num">
                                      <p:cBhvr>
                                        <p:cTn id="53" dur="1000" fill="hold"/>
                                        <p:tgtEl>
                                          <p:spTgt spid="32"/>
                                        </p:tgtEl>
                                        <p:attrNameLst>
                                          <p:attrName>ppt_x</p:attrName>
                                        </p:attrNameLst>
                                      </p:cBhvr>
                                      <p:tavLst>
                                        <p:tav tm="0">
                                          <p:val>
                                            <p:strVal val="#ppt_x"/>
                                          </p:val>
                                        </p:tav>
                                        <p:tav tm="100000">
                                          <p:val>
                                            <p:strVal val="#ppt_x"/>
                                          </p:val>
                                        </p:tav>
                                      </p:tavLst>
                                    </p:anim>
                                    <p:anim calcmode="lin" valueType="num">
                                      <p:cBhvr>
                                        <p:cTn id="5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nodeType="clickEffect">
                                  <p:stCondLst>
                                    <p:cond delay="0"/>
                                  </p:stCondLst>
                                  <p:childTnLst>
                                    <p:set>
                                      <p:cBhvr>
                                        <p:cTn id="58" dur="1" fill="hold">
                                          <p:stCondLst>
                                            <p:cond delay="0"/>
                                          </p:stCondLst>
                                        </p:cTn>
                                        <p:tgtEl>
                                          <p:spTgt spid="33"/>
                                        </p:tgtEl>
                                        <p:attrNameLst>
                                          <p:attrName>style.visibility</p:attrName>
                                        </p:attrNameLst>
                                      </p:cBhvr>
                                      <p:to>
                                        <p:strVal val="visible"/>
                                      </p:to>
                                    </p:set>
                                    <p:anim calcmode="lin" valueType="num">
                                      <p:cBhvr>
                                        <p:cTn id="59" dur="500" fill="hold"/>
                                        <p:tgtEl>
                                          <p:spTgt spid="33"/>
                                        </p:tgtEl>
                                        <p:attrNameLst>
                                          <p:attrName>ppt_w</p:attrName>
                                        </p:attrNameLst>
                                      </p:cBhvr>
                                      <p:tavLst>
                                        <p:tav tm="0">
                                          <p:val>
                                            <p:fltVal val="0"/>
                                          </p:val>
                                        </p:tav>
                                        <p:tav tm="100000">
                                          <p:val>
                                            <p:strVal val="#ppt_w"/>
                                          </p:val>
                                        </p:tav>
                                      </p:tavLst>
                                    </p:anim>
                                    <p:anim calcmode="lin" valueType="num">
                                      <p:cBhvr>
                                        <p:cTn id="60" dur="500" fill="hold"/>
                                        <p:tgtEl>
                                          <p:spTgt spid="33"/>
                                        </p:tgtEl>
                                        <p:attrNameLst>
                                          <p:attrName>ppt_h</p:attrName>
                                        </p:attrNameLst>
                                      </p:cBhvr>
                                      <p:tavLst>
                                        <p:tav tm="0">
                                          <p:val>
                                            <p:fltVal val="0"/>
                                          </p:val>
                                        </p:tav>
                                        <p:tav tm="100000">
                                          <p:val>
                                            <p:strVal val="#ppt_h"/>
                                          </p:val>
                                        </p:tav>
                                      </p:tavLst>
                                    </p:anim>
                                    <p:animEffect transition="in" filter="fade">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34"/>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wipe(left)">
                                      <p:cBhvr>
                                        <p:cTn id="70" dur="500"/>
                                        <p:tgtEl>
                                          <p:spTgt spid="37"/>
                                        </p:tgtEl>
                                      </p:cBhvr>
                                    </p:animEffect>
                                  </p:childTnLst>
                                </p:cTn>
                              </p:par>
                            </p:childTnLst>
                          </p:cTn>
                        </p:par>
                      </p:childTnLst>
                    </p:cTn>
                  </p:par>
                  <p:par>
                    <p:cTn id="71" fill="hold">
                      <p:stCondLst>
                        <p:cond delay="indefinite"/>
                      </p:stCondLst>
                      <p:childTnLst>
                        <p:par>
                          <p:cTn id="72" fill="hold">
                            <p:stCondLst>
                              <p:cond delay="0"/>
                            </p:stCondLst>
                            <p:childTnLst>
                              <p:par>
                                <p:cTn id="73" presetID="14" presetClass="entr" presetSubtype="10" fill="hold" grpId="0" nodeType="clickEffect">
                                  <p:stCondLst>
                                    <p:cond delay="0"/>
                                  </p:stCondLst>
                                  <p:childTnLst>
                                    <p:set>
                                      <p:cBhvr>
                                        <p:cTn id="74" dur="1" fill="hold">
                                          <p:stCondLst>
                                            <p:cond delay="0"/>
                                          </p:stCondLst>
                                        </p:cTn>
                                        <p:tgtEl>
                                          <p:spTgt spid="35"/>
                                        </p:tgtEl>
                                        <p:attrNameLst>
                                          <p:attrName>style.visibility</p:attrName>
                                        </p:attrNameLst>
                                      </p:cBhvr>
                                      <p:to>
                                        <p:strVal val="visible"/>
                                      </p:to>
                                    </p:set>
                                    <p:animEffect transition="in" filter="randombar(horizontal)">
                                      <p:cBhvr>
                                        <p:cTn id="75" dur="500"/>
                                        <p:tgtEl>
                                          <p:spTgt spid="35"/>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wipe(left)">
                                      <p:cBhvr>
                                        <p:cTn id="80" dur="500"/>
                                        <p:tgtEl>
                                          <p:spTgt spid="38"/>
                                        </p:tgtEl>
                                      </p:cBhvr>
                                    </p:animEffect>
                                  </p:childTnLst>
                                </p:cTn>
                              </p:par>
                            </p:childTnLst>
                          </p:cTn>
                        </p:par>
                      </p:childTnLst>
                    </p:cTn>
                  </p:par>
                  <p:par>
                    <p:cTn id="81" fill="hold">
                      <p:stCondLst>
                        <p:cond delay="indefinite"/>
                      </p:stCondLst>
                      <p:childTnLst>
                        <p:par>
                          <p:cTn id="82" fill="hold">
                            <p:stCondLst>
                              <p:cond delay="0"/>
                            </p:stCondLst>
                            <p:childTnLst>
                              <p:par>
                                <p:cTn id="83" presetID="14" presetClass="entr" presetSubtype="10" fill="hold" grpId="0" nodeType="click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randombar(horizontal)">
                                      <p:cBhvr>
                                        <p:cTn id="85" dur="500"/>
                                        <p:tgtEl>
                                          <p:spTgt spid="36"/>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39"/>
                                        </p:tgtEl>
                                        <p:attrNameLst>
                                          <p:attrName>style.visibility</p:attrName>
                                        </p:attrNameLst>
                                      </p:cBhvr>
                                      <p:to>
                                        <p:strVal val="visible"/>
                                      </p:to>
                                    </p:set>
                                    <p:animEffect transition="in" filter="fade">
                                      <p:cBhvr>
                                        <p:cTn id="90"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6" grpId="0" animBg="1"/>
      <p:bldP spid="25" grpId="0" animBg="1"/>
      <p:bldP spid="30" grpId="0" animBg="1"/>
      <p:bldP spid="31" grpId="0" animBg="1"/>
      <p:bldP spid="32" grpId="0"/>
      <p:bldP spid="34" grpId="0" animBg="1"/>
      <p:bldP spid="35" grpId="0"/>
      <p:bldP spid="36" grpId="0"/>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0E6CDEE4-9533-4D37-AD03-FE5C6E4D69DA}"/>
              </a:ext>
            </a:extLst>
          </p:cNvPr>
          <p:cNvSpPr>
            <a:spLocks noGrp="1"/>
          </p:cNvSpPr>
          <p:nvPr>
            <p:ph type="sldNum" sz="quarter" idx="12"/>
          </p:nvPr>
        </p:nvSpPr>
        <p:spPr/>
        <p:txBody>
          <a:bodyPr/>
          <a:lstStyle/>
          <a:p>
            <a:fld id="{5AE1514C-5E56-4738-A1FF-4B1CFD2A3E36}" type="slidenum">
              <a:rPr lang="en-US" smtClean="0"/>
              <a:t>19</a:t>
            </a:fld>
            <a:endParaRPr lang="en-US"/>
          </a:p>
        </p:txBody>
      </p:sp>
      <p:grpSp>
        <p:nvGrpSpPr>
          <p:cNvPr id="3" name="Group 2">
            <a:extLst>
              <a:ext uri="{FF2B5EF4-FFF2-40B4-BE49-F238E27FC236}">
                <a16:creationId xmlns="" xmlns:a16="http://schemas.microsoft.com/office/drawing/2014/main" id="{960C1078-F555-40DD-9B5D-CD5AC2FDF552}"/>
              </a:ext>
            </a:extLst>
          </p:cNvPr>
          <p:cNvGrpSpPr/>
          <p:nvPr/>
        </p:nvGrpSpPr>
        <p:grpSpPr>
          <a:xfrm>
            <a:off x="606494" y="507683"/>
            <a:ext cx="3399691" cy="1383323"/>
            <a:chOff x="606494" y="507683"/>
            <a:chExt cx="3399691" cy="1383323"/>
          </a:xfrm>
        </p:grpSpPr>
        <p:sp>
          <p:nvSpPr>
            <p:cNvPr id="22" name="Rectangle 21">
              <a:extLst>
                <a:ext uri="{FF2B5EF4-FFF2-40B4-BE49-F238E27FC236}">
                  <a16:creationId xmlns="" xmlns:a16="http://schemas.microsoft.com/office/drawing/2014/main" id="{45FA2DB4-2A0C-4BDA-8FE3-D77EDAC5E724}"/>
                </a:ext>
              </a:extLst>
            </p:cNvPr>
            <p:cNvSpPr/>
            <p:nvPr/>
          </p:nvSpPr>
          <p:spPr>
            <a:xfrm>
              <a:off x="606495" y="507683"/>
              <a:ext cx="1418492" cy="56270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3600" b="1" dirty="0">
                  <a:solidFill>
                    <a:srgbClr val="F2F2F2"/>
                  </a:solidFill>
                  <a:latin typeface="华文楷体" panose="02010600040101010101" pitchFamily="2" charset="-122"/>
                  <a:ea typeface="华文楷体" panose="02010600040101010101" pitchFamily="2" charset="-122"/>
                </a:rPr>
                <a:t>Part 4</a:t>
              </a:r>
              <a:endParaRPr lang="zh-CN" altLang="en-US" sz="3600" b="1" dirty="0">
                <a:solidFill>
                  <a:srgbClr val="F2F2F2"/>
                </a:solidFill>
                <a:latin typeface="华文楷体" panose="02010600040101010101" pitchFamily="2" charset="-122"/>
                <a:ea typeface="华文楷体" panose="02010600040101010101" pitchFamily="2" charset="-122"/>
              </a:endParaRPr>
            </a:p>
          </p:txBody>
        </p:sp>
        <p:sp>
          <p:nvSpPr>
            <p:cNvPr id="41" name="Rectangle 40">
              <a:extLst>
                <a:ext uri="{FF2B5EF4-FFF2-40B4-BE49-F238E27FC236}">
                  <a16:creationId xmlns="" xmlns:a16="http://schemas.microsoft.com/office/drawing/2014/main" id="{44FF9C84-75D4-4685-AF53-914120C4019B}"/>
                </a:ext>
              </a:extLst>
            </p:cNvPr>
            <p:cNvSpPr/>
            <p:nvPr/>
          </p:nvSpPr>
          <p:spPr>
            <a:xfrm>
              <a:off x="606494" y="1093836"/>
              <a:ext cx="3399691" cy="7971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6000" b="1" dirty="0">
                  <a:solidFill>
                    <a:srgbClr val="F2F2F2"/>
                  </a:solidFill>
                  <a:latin typeface="华文楷体" panose="02010600040101010101" pitchFamily="2" charset="-122"/>
                  <a:ea typeface="华文楷体" panose="02010600040101010101" pitchFamily="2" charset="-122"/>
                </a:rPr>
                <a:t>如何沟通</a:t>
              </a:r>
            </a:p>
          </p:txBody>
        </p:sp>
      </p:grpSp>
      <p:sp>
        <p:nvSpPr>
          <p:cNvPr id="42" name="TextBox 41">
            <a:extLst>
              <a:ext uri="{FF2B5EF4-FFF2-40B4-BE49-F238E27FC236}">
                <a16:creationId xmlns="" xmlns:a16="http://schemas.microsoft.com/office/drawing/2014/main" id="{AAA9EC85-1D1E-4CF5-A39C-1CD79FAD298B}"/>
              </a:ext>
            </a:extLst>
          </p:cNvPr>
          <p:cNvSpPr txBox="1"/>
          <p:nvPr/>
        </p:nvSpPr>
        <p:spPr>
          <a:xfrm>
            <a:off x="492972" y="2785546"/>
            <a:ext cx="1446240" cy="523220"/>
          </a:xfrm>
          <a:prstGeom prst="rect">
            <a:avLst/>
          </a:prstGeom>
          <a:noFill/>
        </p:spPr>
        <p:txBody>
          <a:bodyPr wrap="square" rtlCol="0">
            <a:spAutoFit/>
          </a:bodyPr>
          <a:lstStyle/>
          <a:p>
            <a:r>
              <a:rPr lang="zh-CN" altLang="en-US" sz="2800" b="1" dirty="0">
                <a:solidFill>
                  <a:srgbClr val="0070C0"/>
                </a:solidFill>
                <a:latin typeface="华文楷体" panose="02010600040101010101" pitchFamily="2" charset="-122"/>
                <a:ea typeface="华文楷体" panose="02010600040101010101" pitchFamily="2" charset="-122"/>
              </a:rPr>
              <a:t>沟通者</a:t>
            </a:r>
          </a:p>
        </p:txBody>
      </p:sp>
      <p:sp>
        <p:nvSpPr>
          <p:cNvPr id="43" name="TextBox 42">
            <a:extLst>
              <a:ext uri="{FF2B5EF4-FFF2-40B4-BE49-F238E27FC236}">
                <a16:creationId xmlns="" xmlns:a16="http://schemas.microsoft.com/office/drawing/2014/main" id="{48BE4A4D-17B2-412E-B777-CF51BF4B2A03}"/>
              </a:ext>
            </a:extLst>
          </p:cNvPr>
          <p:cNvSpPr txBox="1"/>
          <p:nvPr/>
        </p:nvSpPr>
        <p:spPr>
          <a:xfrm>
            <a:off x="9296405" y="2781239"/>
            <a:ext cx="1648404" cy="523220"/>
          </a:xfrm>
          <a:prstGeom prst="rect">
            <a:avLst/>
          </a:prstGeom>
          <a:noFill/>
        </p:spPr>
        <p:txBody>
          <a:bodyPr wrap="square" rtlCol="0">
            <a:spAutoFit/>
          </a:bodyPr>
          <a:lstStyle/>
          <a:p>
            <a:r>
              <a:rPr lang="zh-CN" altLang="en-US" sz="2800" b="1" dirty="0">
                <a:solidFill>
                  <a:srgbClr val="0070C0"/>
                </a:solidFill>
                <a:latin typeface="华文楷体" panose="02010600040101010101" pitchFamily="2" charset="-122"/>
                <a:ea typeface="华文楷体" panose="02010600040101010101" pitchFamily="2" charset="-122"/>
              </a:rPr>
              <a:t>有效沟通</a:t>
            </a:r>
          </a:p>
        </p:txBody>
      </p:sp>
      <p:sp>
        <p:nvSpPr>
          <p:cNvPr id="44" name="Arrow: Right 43">
            <a:extLst>
              <a:ext uri="{FF2B5EF4-FFF2-40B4-BE49-F238E27FC236}">
                <a16:creationId xmlns="" xmlns:a16="http://schemas.microsoft.com/office/drawing/2014/main" id="{431211B3-BD6F-4E08-A89E-B98B7E7A4E13}"/>
              </a:ext>
            </a:extLst>
          </p:cNvPr>
          <p:cNvSpPr/>
          <p:nvPr/>
        </p:nvSpPr>
        <p:spPr>
          <a:xfrm>
            <a:off x="2164702" y="2631943"/>
            <a:ext cx="6802015" cy="830425"/>
          </a:xfrm>
          <a:prstGeom prst="rightArrow">
            <a:avLst>
              <a:gd name="adj1" fmla="val 50000"/>
              <a:gd name="adj2" fmla="val 62359"/>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Straight Connector 44">
            <a:extLst>
              <a:ext uri="{FF2B5EF4-FFF2-40B4-BE49-F238E27FC236}">
                <a16:creationId xmlns="" xmlns:a16="http://schemas.microsoft.com/office/drawing/2014/main" id="{70F81211-B2F9-4AA0-9204-970A6BF67307}"/>
              </a:ext>
            </a:extLst>
          </p:cNvPr>
          <p:cNvCxnSpPr>
            <a:cxnSpLocks/>
          </p:cNvCxnSpPr>
          <p:nvPr/>
        </p:nvCxnSpPr>
        <p:spPr>
          <a:xfrm>
            <a:off x="2817845" y="3191069"/>
            <a:ext cx="0" cy="87707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pic>
        <p:nvPicPr>
          <p:cNvPr id="46" name="Graphic 45" descr="User">
            <a:extLst>
              <a:ext uri="{FF2B5EF4-FFF2-40B4-BE49-F238E27FC236}">
                <a16:creationId xmlns="" xmlns:a16="http://schemas.microsoft.com/office/drawing/2014/main" id="{31BAE78D-4E05-478C-8802-97B09287BCBD}"/>
              </a:ext>
            </a:extLst>
          </p:cNvPr>
          <p:cNvPicPr>
            <a:picLocks noChangeAspect="1"/>
          </p:cNvPicPr>
          <p:nvPr/>
        </p:nvPicPr>
        <p:blipFill>
          <a:blip r:embed="rId2" cstate="screen">
            <a:extLst>
              <a:ext uri="{28A0092B-C50C-407E-A947-70E740481C1C}">
                <a14:useLocalDpi xmlns:a14="http://schemas.microsoft.com/office/drawing/2010/main" val="0"/>
              </a:ext>
              <a:ext uri="{96DAC541-7B7A-43D3-8B79-37D633B846F1}">
                <asvg:svgBlip xmlns="" xmlns:asvg="http://schemas.microsoft.com/office/drawing/2016/SVG/main" r:embed="rId3"/>
              </a:ext>
            </a:extLst>
          </a:blip>
          <a:stretch>
            <a:fillRect/>
          </a:stretch>
        </p:blipFill>
        <p:spPr>
          <a:xfrm>
            <a:off x="2449286" y="3890155"/>
            <a:ext cx="737118" cy="737118"/>
          </a:xfrm>
          <a:prstGeom prst="rect">
            <a:avLst/>
          </a:prstGeom>
        </p:spPr>
      </p:pic>
      <p:sp>
        <p:nvSpPr>
          <p:cNvPr id="47" name="TextBox 46">
            <a:extLst>
              <a:ext uri="{FF2B5EF4-FFF2-40B4-BE49-F238E27FC236}">
                <a16:creationId xmlns="" xmlns:a16="http://schemas.microsoft.com/office/drawing/2014/main" id="{9F510CC1-E9B1-49F0-816E-7F4AB76D209D}"/>
              </a:ext>
            </a:extLst>
          </p:cNvPr>
          <p:cNvSpPr txBox="1"/>
          <p:nvPr/>
        </p:nvSpPr>
        <p:spPr>
          <a:xfrm>
            <a:off x="2348033" y="4602272"/>
            <a:ext cx="1219553" cy="646331"/>
          </a:xfrm>
          <a:prstGeom prst="rect">
            <a:avLst/>
          </a:prstGeom>
          <a:noFill/>
        </p:spPr>
        <p:txBody>
          <a:bodyPr wrap="square" rtlCol="0">
            <a:spAutoFit/>
          </a:bodyPr>
          <a:lstStyle/>
          <a:p>
            <a:r>
              <a:rPr lang="zh-CN" altLang="en-US" b="1" dirty="0">
                <a:latin typeface="华文楷体" panose="02010600040101010101" pitchFamily="2" charset="-122"/>
                <a:ea typeface="华文楷体" panose="02010600040101010101" pitchFamily="2" charset="-122"/>
              </a:rPr>
              <a:t>合适的</a:t>
            </a:r>
            <a:endParaRPr lang="en-US" altLang="zh-CN" b="1" dirty="0">
              <a:latin typeface="华文楷体" panose="02010600040101010101" pitchFamily="2" charset="-122"/>
              <a:ea typeface="华文楷体" panose="02010600040101010101" pitchFamily="2" charset="-122"/>
            </a:endParaRPr>
          </a:p>
          <a:p>
            <a:r>
              <a:rPr lang="zh-CN" altLang="en-US" b="1" dirty="0">
                <a:solidFill>
                  <a:srgbClr val="0070C0"/>
                </a:solidFill>
                <a:latin typeface="华文楷体" panose="02010600040101010101" pitchFamily="2" charset="-122"/>
                <a:ea typeface="华文楷体" panose="02010600040101010101" pitchFamily="2" charset="-122"/>
              </a:rPr>
              <a:t>沟通对象</a:t>
            </a:r>
          </a:p>
        </p:txBody>
      </p:sp>
      <p:sp>
        <p:nvSpPr>
          <p:cNvPr id="48" name="TextBox 47">
            <a:extLst>
              <a:ext uri="{FF2B5EF4-FFF2-40B4-BE49-F238E27FC236}">
                <a16:creationId xmlns="" xmlns:a16="http://schemas.microsoft.com/office/drawing/2014/main" id="{8A7BB816-2FF3-4182-B255-B03E86A2BE03}"/>
              </a:ext>
            </a:extLst>
          </p:cNvPr>
          <p:cNvSpPr txBox="1"/>
          <p:nvPr/>
        </p:nvSpPr>
        <p:spPr>
          <a:xfrm>
            <a:off x="4655977" y="2791993"/>
            <a:ext cx="1632856" cy="523220"/>
          </a:xfrm>
          <a:prstGeom prst="rect">
            <a:avLst/>
          </a:prstGeom>
          <a:noFill/>
        </p:spPr>
        <p:txBody>
          <a:bodyPr wrap="square" rtlCol="0">
            <a:spAutoFit/>
          </a:bodyPr>
          <a:lstStyle/>
          <a:p>
            <a:r>
              <a:rPr lang="zh-CN" altLang="en-US" sz="2800" b="1" dirty="0">
                <a:solidFill>
                  <a:srgbClr val="F2F2F2"/>
                </a:solidFill>
                <a:latin typeface="华文楷体" panose="02010600040101010101" pitchFamily="2" charset="-122"/>
                <a:ea typeface="华文楷体" panose="02010600040101010101" pitchFamily="2" charset="-122"/>
              </a:rPr>
              <a:t>沟通要素</a:t>
            </a:r>
          </a:p>
        </p:txBody>
      </p:sp>
      <p:cxnSp>
        <p:nvCxnSpPr>
          <p:cNvPr id="49" name="Straight Connector 48">
            <a:extLst>
              <a:ext uri="{FF2B5EF4-FFF2-40B4-BE49-F238E27FC236}">
                <a16:creationId xmlns="" xmlns:a16="http://schemas.microsoft.com/office/drawing/2014/main" id="{B5153A92-B62E-4F22-9918-D2C863EE7BE7}"/>
              </a:ext>
            </a:extLst>
          </p:cNvPr>
          <p:cNvCxnSpPr>
            <a:cxnSpLocks/>
          </p:cNvCxnSpPr>
          <p:nvPr/>
        </p:nvCxnSpPr>
        <p:spPr>
          <a:xfrm>
            <a:off x="4437476" y="3203969"/>
            <a:ext cx="0" cy="87707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pic>
        <p:nvPicPr>
          <p:cNvPr id="50" name="Graphic 49" descr="Document">
            <a:extLst>
              <a:ext uri="{FF2B5EF4-FFF2-40B4-BE49-F238E27FC236}">
                <a16:creationId xmlns="" xmlns:a16="http://schemas.microsoft.com/office/drawing/2014/main" id="{0A6C9683-0AD3-41C3-876F-0705AC064550}"/>
              </a:ext>
            </a:extLst>
          </p:cNvPr>
          <p:cNvPicPr>
            <a:picLocks noChangeAspect="1"/>
          </p:cNvPicPr>
          <p:nvPr/>
        </p:nvPicPr>
        <p:blipFill>
          <a:blip r:embed="rId4" cstate="screen">
            <a:extLst>
              <a:ext uri="{28A0092B-C50C-407E-A947-70E740481C1C}">
                <a14:useLocalDpi xmlns:a14="http://schemas.microsoft.com/office/drawing/2010/main" val="0"/>
              </a:ext>
              <a:ext uri="{96DAC541-7B7A-43D3-8B79-37D633B846F1}">
                <asvg:svgBlip xmlns="" xmlns:asvg="http://schemas.microsoft.com/office/drawing/2016/SVG/main" r:embed="rId5"/>
              </a:ext>
            </a:extLst>
          </a:blip>
          <a:stretch>
            <a:fillRect/>
          </a:stretch>
        </p:blipFill>
        <p:spPr>
          <a:xfrm>
            <a:off x="4112580" y="3905574"/>
            <a:ext cx="649792" cy="649792"/>
          </a:xfrm>
          <a:prstGeom prst="rect">
            <a:avLst/>
          </a:prstGeom>
        </p:spPr>
      </p:pic>
      <p:sp>
        <p:nvSpPr>
          <p:cNvPr id="51" name="TextBox 50">
            <a:extLst>
              <a:ext uri="{FF2B5EF4-FFF2-40B4-BE49-F238E27FC236}">
                <a16:creationId xmlns="" xmlns:a16="http://schemas.microsoft.com/office/drawing/2014/main" id="{8681EF46-A30E-4C45-832C-42DB3A3E2332}"/>
              </a:ext>
            </a:extLst>
          </p:cNvPr>
          <p:cNvSpPr txBox="1"/>
          <p:nvPr/>
        </p:nvSpPr>
        <p:spPr>
          <a:xfrm>
            <a:off x="3927969" y="4616980"/>
            <a:ext cx="1446464" cy="1200329"/>
          </a:xfrm>
          <a:prstGeom prst="rect">
            <a:avLst/>
          </a:prstGeom>
          <a:noFill/>
        </p:spPr>
        <p:txBody>
          <a:bodyPr wrap="square" rtlCol="0">
            <a:spAutoFit/>
          </a:bodyPr>
          <a:lstStyle/>
          <a:p>
            <a:r>
              <a:rPr lang="zh-CN" altLang="en-US" b="1" dirty="0">
                <a:solidFill>
                  <a:srgbClr val="0070C0"/>
                </a:solidFill>
                <a:latin typeface="华文楷体" panose="02010600040101010101" pitchFamily="2" charset="-122"/>
                <a:ea typeface="华文楷体" panose="02010600040101010101" pitchFamily="2" charset="-122"/>
              </a:rPr>
              <a:t>沟通内容</a:t>
            </a:r>
            <a:r>
              <a:rPr lang="en-US" altLang="zh-CN" b="1" dirty="0">
                <a:latin typeface="华文楷体" panose="02010600040101010101" pitchFamily="2" charset="-122"/>
                <a:ea typeface="华文楷体" panose="02010600040101010101" pitchFamily="2" charset="-122"/>
              </a:rPr>
              <a:t>:</a:t>
            </a:r>
          </a:p>
          <a:p>
            <a:r>
              <a:rPr lang="zh-CN" altLang="en-US" b="1" dirty="0">
                <a:latin typeface="华文楷体" panose="02010600040101010101" pitchFamily="2" charset="-122"/>
                <a:ea typeface="华文楷体" panose="02010600040101010101" pitchFamily="2" charset="-122"/>
              </a:rPr>
              <a:t>核心理念</a:t>
            </a:r>
            <a:endParaRPr lang="en-US" altLang="zh-CN" b="1" dirty="0">
              <a:latin typeface="华文楷体" panose="02010600040101010101" pitchFamily="2" charset="-122"/>
              <a:ea typeface="华文楷体" panose="02010600040101010101" pitchFamily="2" charset="-122"/>
            </a:endParaRPr>
          </a:p>
          <a:p>
            <a:r>
              <a:rPr lang="zh-CN" altLang="en-US" b="1" dirty="0">
                <a:latin typeface="华文楷体" panose="02010600040101010101" pitchFamily="2" charset="-122"/>
                <a:ea typeface="华文楷体" panose="02010600040101010101" pitchFamily="2" charset="-122"/>
              </a:rPr>
              <a:t>重复多次</a:t>
            </a:r>
            <a:endParaRPr lang="en-US" altLang="zh-CN" b="1" dirty="0">
              <a:latin typeface="华文楷体" panose="02010600040101010101" pitchFamily="2" charset="-122"/>
              <a:ea typeface="华文楷体" panose="02010600040101010101" pitchFamily="2" charset="-122"/>
            </a:endParaRPr>
          </a:p>
          <a:p>
            <a:r>
              <a:rPr lang="zh-CN" altLang="en-US" b="1" dirty="0">
                <a:latin typeface="华文楷体" panose="02010600040101010101" pitchFamily="2" charset="-122"/>
                <a:ea typeface="华文楷体" panose="02010600040101010101" pitchFamily="2" charset="-122"/>
              </a:rPr>
              <a:t>包含新内容</a:t>
            </a:r>
          </a:p>
        </p:txBody>
      </p:sp>
      <p:cxnSp>
        <p:nvCxnSpPr>
          <p:cNvPr id="52" name="Straight Connector 51">
            <a:extLst>
              <a:ext uri="{FF2B5EF4-FFF2-40B4-BE49-F238E27FC236}">
                <a16:creationId xmlns="" xmlns:a16="http://schemas.microsoft.com/office/drawing/2014/main" id="{15982691-CD41-4CEE-B6FF-F77CEF30C39A}"/>
              </a:ext>
            </a:extLst>
          </p:cNvPr>
          <p:cNvCxnSpPr>
            <a:cxnSpLocks/>
          </p:cNvCxnSpPr>
          <p:nvPr/>
        </p:nvCxnSpPr>
        <p:spPr>
          <a:xfrm>
            <a:off x="5972145" y="3214262"/>
            <a:ext cx="0" cy="877078"/>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pic>
        <p:nvPicPr>
          <p:cNvPr id="53" name="Graphic 52" descr="Email">
            <a:extLst>
              <a:ext uri="{FF2B5EF4-FFF2-40B4-BE49-F238E27FC236}">
                <a16:creationId xmlns="" xmlns:a16="http://schemas.microsoft.com/office/drawing/2014/main" id="{607A924F-5B16-4428-AC77-307B984374C1}"/>
              </a:ext>
            </a:extLst>
          </p:cNvPr>
          <p:cNvPicPr>
            <a:picLocks noChangeAspect="1"/>
          </p:cNvPicPr>
          <p:nvPr/>
        </p:nvPicPr>
        <p:blipFill>
          <a:blip r:embed="rId6" cstate="screen">
            <a:extLst>
              <a:ext uri="{28A0092B-C50C-407E-A947-70E740481C1C}">
                <a14:useLocalDpi xmlns:a14="http://schemas.microsoft.com/office/drawing/2010/main" val="0"/>
              </a:ext>
              <a:ext uri="{96DAC541-7B7A-43D3-8B79-37D633B846F1}">
                <asvg:svgBlip xmlns="" xmlns:asvg="http://schemas.microsoft.com/office/drawing/2016/SVG/main" r:embed="rId7"/>
              </a:ext>
            </a:extLst>
          </a:blip>
          <a:stretch>
            <a:fillRect/>
          </a:stretch>
        </p:blipFill>
        <p:spPr>
          <a:xfrm>
            <a:off x="5647249" y="3915867"/>
            <a:ext cx="649792" cy="649792"/>
          </a:xfrm>
          <a:prstGeom prst="rect">
            <a:avLst/>
          </a:prstGeom>
        </p:spPr>
      </p:pic>
      <p:sp>
        <p:nvSpPr>
          <p:cNvPr id="54" name="TextBox 53">
            <a:extLst>
              <a:ext uri="{FF2B5EF4-FFF2-40B4-BE49-F238E27FC236}">
                <a16:creationId xmlns="" xmlns:a16="http://schemas.microsoft.com/office/drawing/2014/main" id="{F31EEE2F-255E-4804-A227-BF2C581E1F8D}"/>
              </a:ext>
            </a:extLst>
          </p:cNvPr>
          <p:cNvSpPr txBox="1"/>
          <p:nvPr/>
        </p:nvSpPr>
        <p:spPr>
          <a:xfrm>
            <a:off x="5462638" y="4617232"/>
            <a:ext cx="1318159" cy="1477328"/>
          </a:xfrm>
          <a:prstGeom prst="rect">
            <a:avLst/>
          </a:prstGeom>
          <a:noFill/>
        </p:spPr>
        <p:txBody>
          <a:bodyPr wrap="square" rtlCol="0">
            <a:spAutoFit/>
          </a:bodyPr>
          <a:lstStyle/>
          <a:p>
            <a:r>
              <a:rPr lang="zh-CN" altLang="en-US" b="1" dirty="0">
                <a:latin typeface="华文楷体" panose="02010600040101010101" pitchFamily="2" charset="-122"/>
                <a:ea typeface="华文楷体" panose="02010600040101010101" pitchFamily="2" charset="-122"/>
              </a:rPr>
              <a:t>合适的</a:t>
            </a:r>
            <a:endParaRPr lang="en-US" altLang="zh-CN" b="1" dirty="0">
              <a:latin typeface="华文楷体" panose="02010600040101010101" pitchFamily="2" charset="-122"/>
              <a:ea typeface="华文楷体" panose="02010600040101010101" pitchFamily="2" charset="-122"/>
            </a:endParaRPr>
          </a:p>
          <a:p>
            <a:r>
              <a:rPr lang="zh-CN" altLang="en-US" b="1" dirty="0">
                <a:solidFill>
                  <a:srgbClr val="0070C0"/>
                </a:solidFill>
                <a:latin typeface="华文楷体" panose="02010600040101010101" pitchFamily="2" charset="-122"/>
                <a:ea typeface="华文楷体" panose="02010600040101010101" pitchFamily="2" charset="-122"/>
              </a:rPr>
              <a:t>沟通媒介</a:t>
            </a:r>
            <a:r>
              <a:rPr lang="en-US" altLang="zh-CN" b="1" dirty="0">
                <a:latin typeface="华文楷体" panose="02010600040101010101" pitchFamily="2" charset="-122"/>
                <a:ea typeface="华文楷体" panose="02010600040101010101" pitchFamily="2" charset="-122"/>
              </a:rPr>
              <a:t>:</a:t>
            </a:r>
          </a:p>
          <a:p>
            <a:r>
              <a:rPr lang="zh-CN" altLang="en-US" b="1" dirty="0">
                <a:latin typeface="华文楷体" panose="02010600040101010101" pitchFamily="2" charset="-122"/>
                <a:ea typeface="华文楷体" panose="02010600040101010101" pitchFamily="2" charset="-122"/>
              </a:rPr>
              <a:t>邮件</a:t>
            </a:r>
            <a:endParaRPr lang="en-US" altLang="zh-CN" b="1" dirty="0">
              <a:latin typeface="华文楷体" panose="02010600040101010101" pitchFamily="2" charset="-122"/>
              <a:ea typeface="华文楷体" panose="02010600040101010101" pitchFamily="2" charset="-122"/>
            </a:endParaRPr>
          </a:p>
          <a:p>
            <a:r>
              <a:rPr lang="zh-CN" altLang="en-US" b="1" dirty="0">
                <a:latin typeface="华文楷体" panose="02010600040101010101" pitchFamily="2" charset="-122"/>
                <a:ea typeface="华文楷体" panose="02010600040101010101" pitchFamily="2" charset="-122"/>
              </a:rPr>
              <a:t>会议</a:t>
            </a:r>
            <a:endParaRPr lang="en-US" altLang="zh-CN" b="1" dirty="0">
              <a:latin typeface="华文楷体" panose="02010600040101010101" pitchFamily="2" charset="-122"/>
              <a:ea typeface="华文楷体" panose="02010600040101010101" pitchFamily="2" charset="-122"/>
            </a:endParaRPr>
          </a:p>
          <a:p>
            <a:r>
              <a:rPr lang="en-US" altLang="zh-CN" b="1" dirty="0">
                <a:latin typeface="华文楷体" panose="02010600040101010101" pitchFamily="2" charset="-122"/>
                <a:ea typeface="华文楷体" panose="02010600040101010101" pitchFamily="2" charset="-122"/>
              </a:rPr>
              <a:t>F2F …</a:t>
            </a:r>
            <a:endParaRPr lang="zh-CN" altLang="en-US" b="1" dirty="0">
              <a:latin typeface="华文楷体" panose="02010600040101010101" pitchFamily="2" charset="-122"/>
              <a:ea typeface="华文楷体" panose="02010600040101010101" pitchFamily="2" charset="-122"/>
            </a:endParaRPr>
          </a:p>
        </p:txBody>
      </p:sp>
      <p:cxnSp>
        <p:nvCxnSpPr>
          <p:cNvPr id="55" name="Straight Connector 54">
            <a:extLst>
              <a:ext uri="{FF2B5EF4-FFF2-40B4-BE49-F238E27FC236}">
                <a16:creationId xmlns="" xmlns:a16="http://schemas.microsoft.com/office/drawing/2014/main" id="{6BD9257C-5197-43D0-982E-15F0766F1A18}"/>
              </a:ext>
            </a:extLst>
          </p:cNvPr>
          <p:cNvCxnSpPr>
            <a:cxnSpLocks/>
          </p:cNvCxnSpPr>
          <p:nvPr/>
        </p:nvCxnSpPr>
        <p:spPr>
          <a:xfrm>
            <a:off x="7506814" y="3242724"/>
            <a:ext cx="0" cy="701605"/>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pic>
        <p:nvPicPr>
          <p:cNvPr id="56" name="Graphic 55" descr="Grinning Face with No Fill">
            <a:extLst>
              <a:ext uri="{FF2B5EF4-FFF2-40B4-BE49-F238E27FC236}">
                <a16:creationId xmlns="" xmlns:a16="http://schemas.microsoft.com/office/drawing/2014/main" id="{C641876E-B45F-416B-980B-59F9928E7208}"/>
              </a:ext>
            </a:extLst>
          </p:cNvPr>
          <p:cNvPicPr>
            <a:picLocks noChangeAspect="1"/>
          </p:cNvPicPr>
          <p:nvPr/>
        </p:nvPicPr>
        <p:blipFill>
          <a:blip r:embed="rId8" cstate="screen">
            <a:extLst>
              <a:ext uri="{28A0092B-C50C-407E-A947-70E740481C1C}">
                <a14:useLocalDpi xmlns:a14="http://schemas.microsoft.com/office/drawing/2010/main" val="0"/>
              </a:ext>
              <a:ext uri="{96DAC541-7B7A-43D3-8B79-37D633B846F1}">
                <asvg:svgBlip xmlns="" xmlns:asvg="http://schemas.microsoft.com/office/drawing/2016/SVG/main" r:embed="rId9"/>
              </a:ext>
            </a:extLst>
          </a:blip>
          <a:stretch>
            <a:fillRect/>
          </a:stretch>
        </p:blipFill>
        <p:spPr>
          <a:xfrm>
            <a:off x="7181918" y="3891577"/>
            <a:ext cx="649792" cy="649792"/>
          </a:xfrm>
          <a:prstGeom prst="rect">
            <a:avLst/>
          </a:prstGeom>
        </p:spPr>
      </p:pic>
      <p:sp>
        <p:nvSpPr>
          <p:cNvPr id="57" name="TextBox 56">
            <a:extLst>
              <a:ext uri="{FF2B5EF4-FFF2-40B4-BE49-F238E27FC236}">
                <a16:creationId xmlns="" xmlns:a16="http://schemas.microsoft.com/office/drawing/2014/main" id="{B0F5A93D-2BE9-4640-B89B-E829E19CF42D}"/>
              </a:ext>
            </a:extLst>
          </p:cNvPr>
          <p:cNvSpPr txBox="1"/>
          <p:nvPr/>
        </p:nvSpPr>
        <p:spPr>
          <a:xfrm>
            <a:off x="6997307" y="4602983"/>
            <a:ext cx="1318159" cy="1200329"/>
          </a:xfrm>
          <a:prstGeom prst="rect">
            <a:avLst/>
          </a:prstGeom>
          <a:noFill/>
        </p:spPr>
        <p:txBody>
          <a:bodyPr wrap="square" rtlCol="0">
            <a:spAutoFit/>
          </a:bodyPr>
          <a:lstStyle/>
          <a:p>
            <a:r>
              <a:rPr lang="zh-CN" altLang="en-US" b="1" dirty="0">
                <a:solidFill>
                  <a:srgbClr val="0070C0"/>
                </a:solidFill>
                <a:latin typeface="华文楷体" panose="02010600040101010101" pitchFamily="2" charset="-122"/>
                <a:ea typeface="华文楷体" panose="02010600040101010101" pitchFamily="2" charset="-122"/>
              </a:rPr>
              <a:t>沟通方式</a:t>
            </a:r>
            <a:r>
              <a:rPr lang="en-US" altLang="zh-CN" b="1" dirty="0">
                <a:latin typeface="华文楷体" panose="02010600040101010101" pitchFamily="2" charset="-122"/>
                <a:ea typeface="华文楷体" panose="02010600040101010101" pitchFamily="2" charset="-122"/>
              </a:rPr>
              <a:t>:</a:t>
            </a:r>
          </a:p>
          <a:p>
            <a:r>
              <a:rPr lang="zh-CN" altLang="en-US" b="1" dirty="0">
                <a:latin typeface="华文楷体" panose="02010600040101010101" pitchFamily="2" charset="-122"/>
                <a:ea typeface="华文楷体" panose="02010600040101010101" pitchFamily="2" charset="-122"/>
              </a:rPr>
              <a:t>有趣</a:t>
            </a:r>
            <a:endParaRPr lang="en-US" altLang="zh-CN" b="1" dirty="0">
              <a:latin typeface="华文楷体" panose="02010600040101010101" pitchFamily="2" charset="-122"/>
              <a:ea typeface="华文楷体" panose="02010600040101010101" pitchFamily="2" charset="-122"/>
            </a:endParaRPr>
          </a:p>
          <a:p>
            <a:r>
              <a:rPr lang="zh-CN" altLang="en-US" b="1" dirty="0">
                <a:latin typeface="华文楷体" panose="02010600040101010101" pitchFamily="2" charset="-122"/>
                <a:ea typeface="华文楷体" panose="02010600040101010101" pitchFamily="2" charset="-122"/>
              </a:rPr>
              <a:t>鼓舞人心</a:t>
            </a:r>
            <a:endParaRPr lang="en-US" altLang="zh-CN" b="1" dirty="0">
              <a:latin typeface="华文楷体" panose="02010600040101010101" pitchFamily="2" charset="-122"/>
              <a:ea typeface="华文楷体" panose="02010600040101010101" pitchFamily="2" charset="-122"/>
            </a:endParaRPr>
          </a:p>
          <a:p>
            <a:r>
              <a:rPr lang="zh-CN" altLang="en-US" b="1" dirty="0">
                <a:latin typeface="华文楷体" panose="02010600040101010101" pitchFamily="2" charset="-122"/>
                <a:ea typeface="华文楷体" panose="02010600040101010101" pitchFamily="2" charset="-122"/>
              </a:rPr>
              <a:t>发自肺腑</a:t>
            </a:r>
          </a:p>
        </p:txBody>
      </p:sp>
    </p:spTree>
    <p:extLst>
      <p:ext uri="{BB962C8B-B14F-4D97-AF65-F5344CB8AC3E}">
        <p14:creationId xmlns:p14="http://schemas.microsoft.com/office/powerpoint/2010/main" val="257825499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barn(inVertical)">
                                      <p:cBhvr>
                                        <p:cTn id="14" dur="500"/>
                                        <p:tgtEl>
                                          <p:spTgt spid="4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left)">
                                      <p:cBhvr>
                                        <p:cTn id="19" dur="500"/>
                                        <p:tgtEl>
                                          <p:spTgt spid="44"/>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barn(inVertical)">
                                      <p:cBhvr>
                                        <p:cTn id="24" dur="500"/>
                                        <p:tgtEl>
                                          <p:spTgt spid="4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wipe(down)">
                                      <p:cBhvr>
                                        <p:cTn id="29" dur="500"/>
                                        <p:tgtEl>
                                          <p:spTgt spid="48"/>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45"/>
                                        </p:tgtEl>
                                        <p:attrNameLst>
                                          <p:attrName>style.visibility</p:attrName>
                                        </p:attrNameLst>
                                      </p:cBhvr>
                                      <p:to>
                                        <p:strVal val="visible"/>
                                      </p:to>
                                    </p:set>
                                    <p:animEffect transition="in" filter="wipe(up)">
                                      <p:cBhvr>
                                        <p:cTn id="34" dur="500"/>
                                        <p:tgtEl>
                                          <p:spTgt spid="4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fade">
                                      <p:cBhvr>
                                        <p:cTn id="39" dur="500"/>
                                        <p:tgtEl>
                                          <p:spTgt spid="46"/>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randombar(horizontal)">
                                      <p:cBhvr>
                                        <p:cTn id="44" dur="500"/>
                                        <p:tgtEl>
                                          <p:spTgt spid="4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wipe(up)">
                                      <p:cBhvr>
                                        <p:cTn id="49" dur="500"/>
                                        <p:tgtEl>
                                          <p:spTgt spid="49"/>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50"/>
                                        </p:tgtEl>
                                        <p:attrNameLst>
                                          <p:attrName>style.visibility</p:attrName>
                                        </p:attrNameLst>
                                      </p:cBhvr>
                                      <p:to>
                                        <p:strVal val="visible"/>
                                      </p:to>
                                    </p:set>
                                    <p:animEffect transition="in" filter="wipe(up)">
                                      <p:cBhvr>
                                        <p:cTn id="54" dur="500"/>
                                        <p:tgtEl>
                                          <p:spTgt spid="50"/>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grpId="0" nodeType="clickEffect">
                                  <p:stCondLst>
                                    <p:cond delay="0"/>
                                  </p:stCondLst>
                                  <p:childTnLst>
                                    <p:set>
                                      <p:cBhvr>
                                        <p:cTn id="58" dur="1" fill="hold">
                                          <p:stCondLst>
                                            <p:cond delay="0"/>
                                          </p:stCondLst>
                                        </p:cTn>
                                        <p:tgtEl>
                                          <p:spTgt spid="51"/>
                                        </p:tgtEl>
                                        <p:attrNameLst>
                                          <p:attrName>style.visibility</p:attrName>
                                        </p:attrNameLst>
                                      </p:cBhvr>
                                      <p:to>
                                        <p:strVal val="visible"/>
                                      </p:to>
                                    </p:set>
                                    <p:animEffect transition="in" filter="randombar(horizontal)">
                                      <p:cBhvr>
                                        <p:cTn id="59" dur="500"/>
                                        <p:tgtEl>
                                          <p:spTgt spid="51"/>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wipe(up)">
                                      <p:cBhvr>
                                        <p:cTn id="64" dur="500"/>
                                        <p:tgtEl>
                                          <p:spTgt spid="5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53"/>
                                        </p:tgtEl>
                                        <p:attrNameLst>
                                          <p:attrName>style.visibility</p:attrName>
                                        </p:attrNameLst>
                                      </p:cBhvr>
                                      <p:to>
                                        <p:strVal val="visible"/>
                                      </p:to>
                                    </p:set>
                                    <p:animEffect transition="in" filter="wipe(up)">
                                      <p:cBhvr>
                                        <p:cTn id="69" dur="500"/>
                                        <p:tgtEl>
                                          <p:spTgt spid="53"/>
                                        </p:tgtEl>
                                      </p:cBhvr>
                                    </p:animEffect>
                                  </p:childTnLst>
                                </p:cTn>
                              </p:par>
                            </p:childTnLst>
                          </p:cTn>
                        </p:par>
                      </p:childTnLst>
                    </p:cTn>
                  </p:par>
                  <p:par>
                    <p:cTn id="70" fill="hold">
                      <p:stCondLst>
                        <p:cond delay="indefinite"/>
                      </p:stCondLst>
                      <p:childTnLst>
                        <p:par>
                          <p:cTn id="71" fill="hold">
                            <p:stCondLst>
                              <p:cond delay="0"/>
                            </p:stCondLst>
                            <p:childTnLst>
                              <p:par>
                                <p:cTn id="72" presetID="14" presetClass="entr" presetSubtype="10" fill="hold" grpId="0" nodeType="clickEffect">
                                  <p:stCondLst>
                                    <p:cond delay="0"/>
                                  </p:stCondLst>
                                  <p:childTnLst>
                                    <p:set>
                                      <p:cBhvr>
                                        <p:cTn id="73" dur="1" fill="hold">
                                          <p:stCondLst>
                                            <p:cond delay="0"/>
                                          </p:stCondLst>
                                        </p:cTn>
                                        <p:tgtEl>
                                          <p:spTgt spid="54"/>
                                        </p:tgtEl>
                                        <p:attrNameLst>
                                          <p:attrName>style.visibility</p:attrName>
                                        </p:attrNameLst>
                                      </p:cBhvr>
                                      <p:to>
                                        <p:strVal val="visible"/>
                                      </p:to>
                                    </p:set>
                                    <p:animEffect transition="in" filter="randombar(horizontal)">
                                      <p:cBhvr>
                                        <p:cTn id="74" dur="500"/>
                                        <p:tgtEl>
                                          <p:spTgt spid="54"/>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fill="hold" nodeType="clickEffect">
                                  <p:stCondLst>
                                    <p:cond delay="0"/>
                                  </p:stCondLst>
                                  <p:childTnLst>
                                    <p:set>
                                      <p:cBhvr>
                                        <p:cTn id="78" dur="1" fill="hold">
                                          <p:stCondLst>
                                            <p:cond delay="0"/>
                                          </p:stCondLst>
                                        </p:cTn>
                                        <p:tgtEl>
                                          <p:spTgt spid="55"/>
                                        </p:tgtEl>
                                        <p:attrNameLst>
                                          <p:attrName>style.visibility</p:attrName>
                                        </p:attrNameLst>
                                      </p:cBhvr>
                                      <p:to>
                                        <p:strVal val="visible"/>
                                      </p:to>
                                    </p:set>
                                    <p:animEffect transition="in" filter="wipe(up)">
                                      <p:cBhvr>
                                        <p:cTn id="79" dur="500"/>
                                        <p:tgtEl>
                                          <p:spTgt spid="55"/>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1" fill="hold" nodeType="click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wipe(up)">
                                      <p:cBhvr>
                                        <p:cTn id="84" dur="500"/>
                                        <p:tgtEl>
                                          <p:spTgt spid="56"/>
                                        </p:tgtEl>
                                      </p:cBhvr>
                                    </p:animEffect>
                                  </p:childTnLst>
                                </p:cTn>
                              </p:par>
                            </p:childTnLst>
                          </p:cTn>
                        </p:par>
                      </p:childTnLst>
                    </p:cTn>
                  </p:par>
                  <p:par>
                    <p:cTn id="85" fill="hold">
                      <p:stCondLst>
                        <p:cond delay="indefinite"/>
                      </p:stCondLst>
                      <p:childTnLst>
                        <p:par>
                          <p:cTn id="86" fill="hold">
                            <p:stCondLst>
                              <p:cond delay="0"/>
                            </p:stCondLst>
                            <p:childTnLst>
                              <p:par>
                                <p:cTn id="87" presetID="14" presetClass="entr" presetSubtype="10" fill="hold" grpId="0" nodeType="click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randombar(horizontal)">
                                      <p:cBhvr>
                                        <p:cTn id="8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animBg="1"/>
      <p:bldP spid="47" grpId="0"/>
      <p:bldP spid="48" grpId="0"/>
      <p:bldP spid="51" grpId="0"/>
      <p:bldP spid="54" grpId="0"/>
      <p:bldP spid="5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itle 8"/>
          <p:cNvSpPr txBox="1">
            <a:spLocks noGrp="1"/>
          </p:cNvSpPr>
          <p:nvPr>
            <p:ph type="title"/>
          </p:nvPr>
        </p:nvSpPr>
        <p:spPr>
          <a:xfrm>
            <a:off x="531594" y="3409244"/>
            <a:ext cx="11660406" cy="980927"/>
          </a:xfrm>
          <a:prstGeom prst="rect">
            <a:avLst/>
          </a:prstGeom>
        </p:spPr>
        <p:txBody>
          <a:bodyPr>
            <a:normAutofit fontScale="90000"/>
          </a:bodyPr>
          <a:lstStyle/>
          <a:p>
            <a:pPr defTabSz="365760">
              <a:defRPr sz="1920" spc="0">
                <a:solidFill>
                  <a:srgbClr val="FFFFFF"/>
                </a:solidFill>
              </a:defRPr>
            </a:pPr>
            <a:r>
              <a:rPr dirty="0"/>
              <a:t/>
            </a:r>
            <a:br>
              <a:rPr dirty="0"/>
            </a:br>
            <a:r>
              <a:rPr dirty="0"/>
              <a:t/>
            </a:r>
            <a:br>
              <a:rPr dirty="0"/>
            </a:br>
            <a:r>
              <a:rPr dirty="0"/>
              <a:t/>
            </a:r>
            <a:br>
              <a:rPr dirty="0"/>
            </a:br>
            <a:r>
              <a:rPr dirty="0"/>
              <a:t/>
            </a:r>
            <a:br>
              <a:rPr dirty="0"/>
            </a:br>
            <a:r>
              <a:rPr dirty="0"/>
              <a:t/>
            </a:r>
            <a:br>
              <a:rPr dirty="0"/>
            </a:br>
            <a:r>
              <a:rPr dirty="0"/>
              <a:t/>
            </a:r>
            <a:br>
              <a:rPr dirty="0"/>
            </a:br>
            <a:r>
              <a:rPr dirty="0"/>
              <a:t/>
            </a:r>
            <a:br>
              <a:rPr dirty="0"/>
            </a:br>
            <a:r>
              <a:rPr dirty="0"/>
              <a:t/>
            </a:r>
            <a:br>
              <a:rPr dirty="0"/>
            </a:br>
            <a:r>
              <a:rPr lang="zh-CN" altLang="en-US" sz="7300" dirty="0"/>
              <a:t>文化引领着公司的方向</a:t>
            </a:r>
            <a:endParaRPr sz="7300" dirty="0"/>
          </a:p>
        </p:txBody>
      </p:sp>
      <p:sp>
        <p:nvSpPr>
          <p:cNvPr id="334" name="Text Placeholder 11"/>
          <p:cNvSpPr txBox="1">
            <a:spLocks noGrp="1"/>
          </p:cNvSpPr>
          <p:nvPr>
            <p:ph type="body" sz="quarter" idx="4294967295"/>
          </p:nvPr>
        </p:nvSpPr>
        <p:spPr>
          <a:xfrm>
            <a:off x="4521313" y="499736"/>
            <a:ext cx="3223769" cy="1200329"/>
          </a:xfrm>
          <a:prstGeom prst="rect">
            <a:avLst/>
          </a:prstGeom>
        </p:spPr>
        <p:txBody>
          <a:bodyPr anchor="ctr">
            <a:normAutofit fontScale="40000" lnSpcReduction="20000"/>
          </a:bodyPr>
          <a:lstStyle>
            <a:lvl1pPr defTabSz="722376">
              <a:spcBef>
                <a:spcPts val="700"/>
              </a:spcBef>
              <a:defRPr sz="6320">
                <a:solidFill>
                  <a:schemeClr val="accent4"/>
                </a:solidFill>
              </a:defRPr>
            </a:lvl1pPr>
          </a:lstStyle>
          <a:p>
            <a:pPr algn="ctr"/>
            <a:r>
              <a:rPr lang="zh-CN" altLang="en-US" sz="13900" dirty="0"/>
              <a:t>文化</a:t>
            </a:r>
            <a:endParaRPr lang="en-US" altLang="zh-CN" sz="13900" dirty="0"/>
          </a:p>
          <a:p>
            <a:r>
              <a:rPr lang="zh-CN" altLang="en-US" dirty="0"/>
              <a:t>（相信自己的口号）</a:t>
            </a:r>
            <a:endParaRPr dirty="0"/>
          </a:p>
        </p:txBody>
      </p:sp>
    </p:spTree>
    <p:extLst>
      <p:ext uri="{BB962C8B-B14F-4D97-AF65-F5344CB8AC3E}">
        <p14:creationId xmlns:p14="http://schemas.microsoft.com/office/powerpoint/2010/main" val="172053990"/>
      </p:ext>
    </p:extLst>
  </p:cSld>
  <p:clrMapOvr>
    <a:masterClrMapping/>
  </p:clrMapOvr>
  <p:transition spd="slow">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itle 8"/>
          <p:cNvSpPr txBox="1">
            <a:spLocks noGrp="1"/>
          </p:cNvSpPr>
          <p:nvPr>
            <p:ph type="title"/>
          </p:nvPr>
        </p:nvSpPr>
        <p:spPr>
          <a:xfrm>
            <a:off x="531594" y="3409244"/>
            <a:ext cx="11660406" cy="980927"/>
          </a:xfrm>
          <a:prstGeom prst="rect">
            <a:avLst/>
          </a:prstGeom>
        </p:spPr>
        <p:txBody>
          <a:bodyPr>
            <a:normAutofit fontScale="90000"/>
          </a:bodyPr>
          <a:lstStyle/>
          <a:p>
            <a:pPr defTabSz="365760">
              <a:defRPr sz="1920" spc="0">
                <a:solidFill>
                  <a:srgbClr val="FFFFFF"/>
                </a:solidFill>
              </a:defRPr>
            </a:pPr>
            <a:r>
              <a:rPr dirty="0"/>
              <a:t/>
            </a:r>
            <a:br>
              <a:rPr dirty="0"/>
            </a:br>
            <a:r>
              <a:rPr dirty="0"/>
              <a:t/>
            </a:r>
            <a:br>
              <a:rPr dirty="0"/>
            </a:br>
            <a:r>
              <a:rPr dirty="0"/>
              <a:t/>
            </a:r>
            <a:br>
              <a:rPr dirty="0"/>
            </a:br>
            <a:r>
              <a:rPr dirty="0"/>
              <a:t/>
            </a:r>
            <a:br>
              <a:rPr dirty="0"/>
            </a:br>
            <a:r>
              <a:rPr dirty="0"/>
              <a:t/>
            </a:r>
            <a:br>
              <a:rPr dirty="0"/>
            </a:br>
            <a:r>
              <a:rPr dirty="0"/>
              <a:t/>
            </a:r>
            <a:br>
              <a:rPr dirty="0"/>
            </a:br>
            <a:r>
              <a:rPr dirty="0"/>
              <a:t/>
            </a:r>
            <a:br>
              <a:rPr dirty="0"/>
            </a:br>
            <a:r>
              <a:rPr dirty="0"/>
              <a:t/>
            </a:r>
            <a:br>
              <a:rPr dirty="0"/>
            </a:br>
            <a:r>
              <a:rPr lang="zh-CN" altLang="en-US" sz="5300" dirty="0"/>
              <a:t>新颖、出人意料、非常实用</a:t>
            </a:r>
            <a:endParaRPr dirty="0"/>
          </a:p>
        </p:txBody>
      </p:sp>
      <p:sp>
        <p:nvSpPr>
          <p:cNvPr id="334" name="Text Placeholder 11"/>
          <p:cNvSpPr txBox="1">
            <a:spLocks noGrp="1"/>
          </p:cNvSpPr>
          <p:nvPr>
            <p:ph type="body" sz="quarter" idx="4294967295"/>
          </p:nvPr>
        </p:nvSpPr>
        <p:spPr>
          <a:xfrm>
            <a:off x="4521313" y="616082"/>
            <a:ext cx="3223769" cy="967637"/>
          </a:xfrm>
          <a:prstGeom prst="rect">
            <a:avLst/>
          </a:prstGeom>
        </p:spPr>
        <p:txBody>
          <a:bodyPr anchor="ctr"/>
          <a:lstStyle>
            <a:lvl1pPr defTabSz="722376">
              <a:spcBef>
                <a:spcPts val="700"/>
              </a:spcBef>
              <a:defRPr sz="6320">
                <a:solidFill>
                  <a:schemeClr val="accent4"/>
                </a:solidFill>
              </a:defRPr>
            </a:lvl1pPr>
          </a:lstStyle>
          <a:p>
            <a:pPr algn="ctr"/>
            <a:r>
              <a:rPr dirty="0" err="1"/>
              <a:t>创新</a:t>
            </a:r>
            <a:endParaRPr dirty="0"/>
          </a:p>
        </p:txBody>
      </p:sp>
    </p:spTree>
    <p:extLst>
      <p:ext uri="{BB962C8B-B14F-4D97-AF65-F5344CB8AC3E}">
        <p14:creationId xmlns:p14="http://schemas.microsoft.com/office/powerpoint/2010/main" val="680668875"/>
      </p:ext>
    </p:extLst>
  </p:cSld>
  <p:clrMapOvr>
    <a:masterClrMapping/>
  </p:clrMapOvr>
  <p:transition spd="slow">
    <p:cove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8" name="Picture Placeholder 3"/>
          <p:cNvGrpSpPr/>
          <p:nvPr/>
        </p:nvGrpSpPr>
        <p:grpSpPr>
          <a:xfrm>
            <a:off x="6129304" y="0"/>
            <a:ext cx="6062696" cy="6856101"/>
            <a:chOff x="0" y="0"/>
            <a:chExt cx="6062695" cy="6856100"/>
          </a:xfrm>
        </p:grpSpPr>
        <p:sp>
          <p:nvSpPr>
            <p:cNvPr id="336" name="Rectangle"/>
            <p:cNvSpPr/>
            <p:nvPr/>
          </p:nvSpPr>
          <p:spPr>
            <a:xfrm>
              <a:off x="0" y="0"/>
              <a:ext cx="6062696" cy="6856101"/>
            </a:xfrm>
            <a:prstGeom prst="rect">
              <a:avLst/>
            </a:prstGeom>
            <a:blipFill rotWithShape="1">
              <a:blip r:embed="rId2"/>
              <a:srcRect/>
              <a:stretch>
                <a:fillRect/>
              </a:stretch>
            </a:blipFill>
            <a:ln w="12700" cap="flat">
              <a:noFill/>
              <a:miter lim="400000"/>
            </a:ln>
            <a:effectLst/>
          </p:spPr>
          <p:txBody>
            <a:bodyPr wrap="square" lIns="45719" tIns="45719" rIns="45719" bIns="45719" numCol="1" anchor="ctr">
              <a:noAutofit/>
            </a:bodyPr>
            <a:lstStyle/>
            <a:p>
              <a:endParaRPr/>
            </a:p>
          </p:txBody>
        </p:sp>
        <p:pic>
          <p:nvPicPr>
            <p:cNvPr id="337" name="image10.jpeg" descr="image10.jpeg"/>
            <p:cNvPicPr>
              <a:picLocks noChangeAspect="1"/>
            </p:cNvPicPr>
            <p:nvPr/>
          </p:nvPicPr>
          <p:blipFill>
            <a:blip r:embed="rId3">
              <a:extLst/>
            </a:blip>
            <a:srcRect l="16841" r="16841"/>
            <a:stretch>
              <a:fillRect/>
            </a:stretch>
          </p:blipFill>
          <p:spPr>
            <a:xfrm>
              <a:off x="-1" y="0"/>
              <a:ext cx="6062697" cy="6856101"/>
            </a:xfrm>
            <a:prstGeom prst="rect">
              <a:avLst/>
            </a:prstGeom>
            <a:ln w="12700" cap="flat">
              <a:noFill/>
              <a:miter lim="400000"/>
            </a:ln>
            <a:effectLst/>
          </p:spPr>
        </p:pic>
      </p:grpSp>
      <p:sp>
        <p:nvSpPr>
          <p:cNvPr id="339" name="Slide Number Placeholder 1"/>
          <p:cNvSpPr txBox="1">
            <a:spLocks noGrp="1"/>
          </p:cNvSpPr>
          <p:nvPr>
            <p:ph type="sldNum" sz="quarter" idx="4294967295"/>
          </p:nvPr>
        </p:nvSpPr>
        <p:spPr>
          <a:xfrm>
            <a:off x="12032350" y="6539229"/>
            <a:ext cx="192955" cy="2565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21</a:t>
            </a:fld>
            <a:endParaRPr/>
          </a:p>
        </p:txBody>
      </p:sp>
      <p:sp>
        <p:nvSpPr>
          <p:cNvPr id="340" name="Content Placeholder 15"/>
          <p:cNvSpPr txBox="1">
            <a:spLocks noGrp="1"/>
          </p:cNvSpPr>
          <p:nvPr>
            <p:ph type="body" sz="quarter" idx="4294967295"/>
          </p:nvPr>
        </p:nvSpPr>
        <p:spPr>
          <a:xfrm>
            <a:off x="1535837" y="886460"/>
            <a:ext cx="2717553" cy="840231"/>
          </a:xfrm>
          <a:prstGeom prst="rect">
            <a:avLst/>
          </a:prstGeom>
        </p:spPr>
        <p:txBody>
          <a:bodyPr/>
          <a:lstStyle>
            <a:lvl1pPr defTabSz="502920">
              <a:spcBef>
                <a:spcPts val="500"/>
              </a:spcBef>
              <a:defRPr sz="2970"/>
            </a:lvl1pPr>
          </a:lstStyle>
          <a:p>
            <a:r>
              <a:rPr dirty="0" err="1"/>
              <a:t>是否需要实践</a:t>
            </a:r>
            <a:endParaRPr dirty="0"/>
          </a:p>
        </p:txBody>
      </p:sp>
      <p:sp>
        <p:nvSpPr>
          <p:cNvPr id="341" name="Text Placeholder 41"/>
          <p:cNvSpPr>
            <a:spLocks noGrp="1"/>
          </p:cNvSpPr>
          <p:nvPr>
            <p:ph type="body" idx="4294967295"/>
          </p:nvPr>
        </p:nvSpPr>
        <p:spPr>
          <a:xfrm>
            <a:off x="16668" y="2207028"/>
            <a:ext cx="6096001" cy="3322963"/>
          </a:xfrm>
          <a:prstGeom prst="rect">
            <a:avLst/>
          </a:prstGeom>
          <a:extLst>
            <a:ext uri="{C572A759-6A51-4108-AA02-DFA0A04FC94B}">
              <ma14:wrappingTextBoxFlag xmlns:ma14="http://schemas.microsoft.com/office/mac/drawingml/2011/main" xmlns="" val="1"/>
            </a:ext>
          </a:extLst>
        </p:spPr>
        <p:txBody>
          <a:bodyPr/>
          <a:lstStyle/>
          <a:p>
            <a:pPr marL="452627" lvl="1" indent="-452627" defTabSz="905255">
              <a:spcBef>
                <a:spcPts val="400"/>
              </a:spcBef>
              <a:buSzPct val="100000"/>
              <a:buFont typeface="Arial"/>
              <a:buChar char="•"/>
              <a:defRPr sz="2772" b="0">
                <a:solidFill>
                  <a:srgbClr val="595959"/>
                </a:solidFill>
              </a:defRPr>
            </a:pPr>
            <a:r>
              <a:t>想法必须涉及一个能影响数亿人甚至几十亿人的巨大挑战或机遇</a:t>
            </a:r>
          </a:p>
          <a:p>
            <a:pPr marL="452627" lvl="1" indent="-452627" defTabSz="905255">
              <a:spcBef>
                <a:spcPts val="400"/>
              </a:spcBef>
              <a:buSzPct val="100000"/>
              <a:buFont typeface="Arial"/>
              <a:buChar char="•"/>
              <a:defRPr sz="2772" b="0">
                <a:solidFill>
                  <a:srgbClr val="595959"/>
                </a:solidFill>
              </a:defRPr>
            </a:pPr>
            <a:r>
              <a:t>想法必须提供一种与市场上现存的解决方案截然不同的方法，而不是在现有方法上做改进或优化</a:t>
            </a:r>
          </a:p>
          <a:p>
            <a:pPr marL="452627" lvl="1" indent="-452627" defTabSz="905255">
              <a:spcBef>
                <a:spcPts val="400"/>
              </a:spcBef>
              <a:buSzPct val="100000"/>
              <a:buFont typeface="Arial"/>
              <a:buChar char="•"/>
              <a:defRPr sz="2772" b="0">
                <a:solidFill>
                  <a:srgbClr val="595959"/>
                </a:solidFill>
              </a:defRPr>
            </a:pPr>
            <a:r>
              <a:t>突破性解决方案变为现实科技必须具备可行性</a:t>
            </a:r>
          </a:p>
        </p:txBody>
      </p:sp>
    </p:spTree>
    <p:extLst>
      <p:ext uri="{BB962C8B-B14F-4D97-AF65-F5344CB8AC3E}">
        <p14:creationId xmlns:p14="http://schemas.microsoft.com/office/powerpoint/2010/main" val="4038735496"/>
      </p:ext>
    </p:extLst>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Text Placeholder 21"/>
          <p:cNvSpPr txBox="1">
            <a:spLocks noGrp="1"/>
          </p:cNvSpPr>
          <p:nvPr>
            <p:ph type="body" sz="quarter" idx="1"/>
          </p:nvPr>
        </p:nvSpPr>
        <p:spPr>
          <a:xfrm>
            <a:off x="6108829" y="2557748"/>
            <a:ext cx="6097557" cy="1373624"/>
          </a:xfrm>
          <a:prstGeom prst="rect">
            <a:avLst/>
          </a:prstGeom>
        </p:spPr>
        <p:txBody>
          <a:bodyPr/>
          <a:lstStyle/>
          <a:p>
            <a:pPr marL="571500" lvl="1" indent="-571500" algn="l">
              <a:spcBef>
                <a:spcPts val="500"/>
              </a:spcBef>
              <a:buSzPct val="100000"/>
              <a:buFont typeface="Arial"/>
              <a:buChar char="•"/>
              <a:defRPr sz="3200" b="0">
                <a:solidFill>
                  <a:srgbClr val="595959"/>
                </a:solidFill>
                <a:latin typeface="Segoe UI Light"/>
                <a:ea typeface="Segoe UI Light"/>
                <a:cs typeface="Segoe UI Light"/>
                <a:sym typeface="Segoe UI Light"/>
              </a:defRPr>
            </a:pPr>
            <a:r>
              <a:t>飞速发展的市场</a:t>
            </a:r>
          </a:p>
          <a:p>
            <a:pPr marL="571500" lvl="1" indent="-571500" algn="l">
              <a:spcBef>
                <a:spcPts val="500"/>
              </a:spcBef>
              <a:buSzPct val="100000"/>
              <a:buFont typeface="Arial"/>
              <a:buChar char="•"/>
              <a:defRPr sz="3200" b="0">
                <a:solidFill>
                  <a:srgbClr val="595959"/>
                </a:solidFill>
                <a:latin typeface="Segoe UI Light"/>
                <a:ea typeface="Segoe UI Light"/>
                <a:cs typeface="Segoe UI Light"/>
                <a:sym typeface="Segoe UI Light"/>
              </a:defRPr>
            </a:pPr>
            <a:r>
              <a:t>竞争激烈的市场</a:t>
            </a:r>
          </a:p>
        </p:txBody>
      </p:sp>
      <p:sp>
        <p:nvSpPr>
          <p:cNvPr id="344" name="Content Placeholder 39"/>
          <p:cNvSpPr txBox="1"/>
          <p:nvPr/>
        </p:nvSpPr>
        <p:spPr>
          <a:xfrm>
            <a:off x="7832580" y="825499"/>
            <a:ext cx="2377441" cy="840232"/>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algn="ctr" defTabSz="429768">
              <a:lnSpc>
                <a:spcPct val="90000"/>
              </a:lnSpc>
              <a:spcBef>
                <a:spcPts val="400"/>
              </a:spcBef>
              <a:defRPr sz="2538" b="1">
                <a:solidFill>
                  <a:schemeClr val="accent4"/>
                </a:solidFill>
                <a:latin typeface="Segoe UI Black"/>
                <a:ea typeface="Segoe UI Black"/>
                <a:cs typeface="Segoe UI Black"/>
                <a:sym typeface="Segoe UI Black"/>
              </a:defRPr>
            </a:lvl1pPr>
          </a:lstStyle>
          <a:p>
            <a:r>
              <a:t>适宜创新的环境</a:t>
            </a:r>
          </a:p>
        </p:txBody>
      </p:sp>
      <p:sp>
        <p:nvSpPr>
          <p:cNvPr id="345" name="Slide Number Placeholder 1"/>
          <p:cNvSpPr txBox="1">
            <a:spLocks noGrp="1"/>
          </p:cNvSpPr>
          <p:nvPr>
            <p:ph type="sldNum" sz="quarter" idx="2"/>
          </p:nvPr>
        </p:nvSpPr>
        <p:spPr>
          <a:xfrm>
            <a:off x="11990972" y="6526529"/>
            <a:ext cx="201028" cy="2819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22</a:t>
            </a:fld>
            <a:endParaRPr/>
          </a:p>
        </p:txBody>
      </p:sp>
      <p:grpSp>
        <p:nvGrpSpPr>
          <p:cNvPr id="348" name="Picture Placeholder 9"/>
          <p:cNvGrpSpPr/>
          <p:nvPr/>
        </p:nvGrpSpPr>
        <p:grpSpPr>
          <a:xfrm>
            <a:off x="0" y="1900"/>
            <a:ext cx="6094444" cy="6856101"/>
            <a:chOff x="0" y="0"/>
            <a:chExt cx="6094443" cy="6856100"/>
          </a:xfrm>
        </p:grpSpPr>
        <p:sp>
          <p:nvSpPr>
            <p:cNvPr id="346" name="Rectangle"/>
            <p:cNvSpPr/>
            <p:nvPr/>
          </p:nvSpPr>
          <p:spPr>
            <a:xfrm flipH="1">
              <a:off x="0" y="0"/>
              <a:ext cx="6094444" cy="6856101"/>
            </a:xfrm>
            <a:prstGeom prst="rect">
              <a:avLst/>
            </a:prstGeom>
            <a:blipFill rotWithShape="1">
              <a:blip r:embed="rId2"/>
              <a:srcRect/>
              <a:stretch>
                <a:fillRect/>
              </a:stretch>
            </a:blipFill>
            <a:ln w="12700" cap="flat">
              <a:noFill/>
              <a:miter lim="400000"/>
            </a:ln>
            <a:effectLst/>
          </p:spPr>
          <p:txBody>
            <a:bodyPr wrap="square" lIns="45719" tIns="45719" rIns="45719" bIns="45719" numCol="1" anchor="ctr">
              <a:noAutofit/>
            </a:bodyPr>
            <a:lstStyle/>
            <a:p>
              <a:endParaRPr/>
            </a:p>
          </p:txBody>
        </p:sp>
        <p:pic>
          <p:nvPicPr>
            <p:cNvPr id="347" name="image11.jpeg" descr="image11.jpeg"/>
            <p:cNvPicPr>
              <a:picLocks noChangeAspect="1"/>
            </p:cNvPicPr>
            <p:nvPr/>
          </p:nvPicPr>
          <p:blipFill>
            <a:blip r:embed="rId3">
              <a:extLst/>
            </a:blip>
            <a:srcRect l="23334" r="23334"/>
            <a:stretch>
              <a:fillRect/>
            </a:stretch>
          </p:blipFill>
          <p:spPr>
            <a:xfrm flipH="1">
              <a:off x="0" y="0"/>
              <a:ext cx="6094444" cy="6856101"/>
            </a:xfrm>
            <a:prstGeom prst="rect">
              <a:avLst/>
            </a:prstGeom>
            <a:ln w="12700" cap="flat">
              <a:noFill/>
              <a:miter lim="400000"/>
            </a:ln>
            <a:effectLst/>
          </p:spPr>
        </p:pic>
      </p:grpSp>
      <p:pic>
        <p:nvPicPr>
          <p:cNvPr id="349" name="Picture 11" descr="Picture 11"/>
          <p:cNvPicPr>
            <a:picLocks noChangeAspect="1"/>
          </p:cNvPicPr>
          <p:nvPr/>
        </p:nvPicPr>
        <p:blipFill>
          <a:blip r:embed="rId3">
            <a:extLst/>
          </a:blip>
          <a:srcRect r="41340"/>
          <a:stretch>
            <a:fillRect/>
          </a:stretch>
        </p:blipFill>
        <p:spPr>
          <a:xfrm>
            <a:off x="-2" y="0"/>
            <a:ext cx="6108833" cy="6850062"/>
          </a:xfrm>
          <a:prstGeom prst="rect">
            <a:avLst/>
          </a:prstGeom>
          <a:ln w="12700">
            <a:miter lim="400000"/>
          </a:ln>
        </p:spPr>
      </p:pic>
    </p:spTree>
    <p:extLst>
      <p:ext uri="{BB962C8B-B14F-4D97-AF65-F5344CB8AC3E}">
        <p14:creationId xmlns:p14="http://schemas.microsoft.com/office/powerpoint/2010/main" val="375527827"/>
      </p:ext>
    </p:extLst>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Title 8"/>
          <p:cNvSpPr txBox="1">
            <a:spLocks noGrp="1"/>
          </p:cNvSpPr>
          <p:nvPr>
            <p:ph type="title"/>
          </p:nvPr>
        </p:nvSpPr>
        <p:spPr>
          <a:xfrm>
            <a:off x="302994" y="2369820"/>
            <a:ext cx="11660406" cy="4142183"/>
          </a:xfrm>
          <a:prstGeom prst="rect">
            <a:avLst/>
          </a:prstGeom>
        </p:spPr>
        <p:txBody>
          <a:bodyPr anchor="t">
            <a:normAutofit fontScale="90000"/>
          </a:bodyPr>
          <a:lstStyle/>
          <a:p>
            <a:pPr algn="l" defTabSz="365760">
              <a:defRPr sz="1920" spc="0">
                <a:solidFill>
                  <a:srgbClr val="FFFFFF"/>
                </a:solidFill>
              </a:defRPr>
            </a:pPr>
            <a:r>
              <a:rPr dirty="0"/>
              <a:t/>
            </a:r>
            <a:br>
              <a:rPr dirty="0"/>
            </a:br>
            <a:r>
              <a:rPr sz="2700" dirty="0"/>
              <a:t>1、创新要聚焦用户(</a:t>
            </a:r>
            <a:r>
              <a:rPr sz="2700" dirty="0" err="1"/>
              <a:t>赚钱水到渠成</a:t>
            </a:r>
            <a:r>
              <a:rPr sz="2700" dirty="0"/>
              <a:t>)</a:t>
            </a:r>
          </a:p>
          <a:p>
            <a:pPr algn="l" defTabSz="365760">
              <a:defRPr sz="1920" spc="0">
                <a:solidFill>
                  <a:srgbClr val="FFFFFF"/>
                </a:solidFill>
              </a:defRPr>
            </a:pPr>
            <a:r>
              <a:rPr sz="2700" dirty="0"/>
              <a:t>2、鼓励往大的想(</a:t>
            </a:r>
            <a:r>
              <a:rPr sz="2700" dirty="0" err="1"/>
              <a:t>赋予更多的自由，解开羁绊，激发创意</a:t>
            </a:r>
            <a:r>
              <a:rPr sz="2700" dirty="0"/>
              <a:t>)</a:t>
            </a:r>
          </a:p>
          <a:p>
            <a:pPr algn="l" defTabSz="365760">
              <a:defRPr sz="1920" spc="0">
                <a:solidFill>
                  <a:srgbClr val="FFFFFF"/>
                </a:solidFill>
              </a:defRPr>
            </a:pPr>
            <a:r>
              <a:rPr sz="2700" dirty="0"/>
              <a:t>3、制定近乎遥不可及的目标(</a:t>
            </a:r>
            <a:r>
              <a:rPr sz="2700" dirty="0" err="1"/>
              <a:t>具备挑战性及可行性</a:t>
            </a:r>
            <a:r>
              <a:rPr sz="2700" dirty="0"/>
              <a:t>)</a:t>
            </a:r>
          </a:p>
          <a:p>
            <a:pPr algn="l" defTabSz="365760">
              <a:defRPr sz="1920" spc="0">
                <a:solidFill>
                  <a:srgbClr val="FFFFFF"/>
                </a:solidFill>
              </a:defRPr>
            </a:pPr>
            <a:r>
              <a:rPr sz="2700" dirty="0"/>
              <a:t>4、70/20/10原则</a:t>
            </a:r>
          </a:p>
          <a:p>
            <a:pPr algn="l" defTabSz="365760">
              <a:defRPr sz="1920" spc="0">
                <a:solidFill>
                  <a:srgbClr val="FFFFFF"/>
                </a:solidFill>
              </a:defRPr>
            </a:pPr>
            <a:r>
              <a:rPr sz="2700" dirty="0"/>
              <a:t>5、20%工作时间</a:t>
            </a:r>
          </a:p>
          <a:p>
            <a:pPr algn="l" defTabSz="365760">
              <a:defRPr sz="1920" spc="0">
                <a:solidFill>
                  <a:srgbClr val="FFFFFF"/>
                </a:solidFill>
              </a:defRPr>
            </a:pPr>
            <a:r>
              <a:rPr sz="2700" dirty="0"/>
              <a:t>6、创意无处不在</a:t>
            </a:r>
          </a:p>
          <a:p>
            <a:pPr algn="l" defTabSz="365760">
              <a:defRPr sz="1920" spc="0">
                <a:solidFill>
                  <a:srgbClr val="FFFFFF"/>
                </a:solidFill>
              </a:defRPr>
            </a:pPr>
            <a:r>
              <a:rPr sz="2700" dirty="0"/>
              <a:t>7、交付、迭代</a:t>
            </a:r>
          </a:p>
          <a:p>
            <a:pPr algn="l" defTabSz="365760">
              <a:defRPr sz="1920" spc="0">
                <a:solidFill>
                  <a:srgbClr val="FFFFFF"/>
                </a:solidFill>
              </a:defRPr>
            </a:pPr>
            <a:r>
              <a:rPr sz="2700" dirty="0"/>
              <a:t>8、败的漂亮</a:t>
            </a:r>
          </a:p>
          <a:p>
            <a:pPr algn="l" defTabSz="365760">
              <a:defRPr sz="1920" spc="0">
                <a:solidFill>
                  <a:srgbClr val="FFFFFF"/>
                </a:solidFill>
              </a:defRPr>
            </a:pPr>
            <a:r>
              <a:rPr sz="2700" dirty="0"/>
              <a:t>9、不要和钱挂钩</a:t>
            </a:r>
          </a:p>
          <a:p>
            <a:pPr algn="l" defTabSz="365760">
              <a:defRPr sz="1920" spc="0">
                <a:solidFill>
                  <a:srgbClr val="FFFFFF"/>
                </a:solidFill>
              </a:defRPr>
            </a:pPr>
            <a:r>
              <a:rPr dirty="0"/>
              <a:t/>
            </a:r>
            <a:br>
              <a:rPr dirty="0"/>
            </a:br>
            <a:r>
              <a:rPr dirty="0"/>
              <a:t/>
            </a:r>
            <a:br>
              <a:rPr dirty="0"/>
            </a:br>
            <a:r>
              <a:rPr dirty="0"/>
              <a:t/>
            </a:r>
            <a:br>
              <a:rPr dirty="0"/>
            </a:br>
            <a:r>
              <a:rPr dirty="0"/>
              <a:t/>
            </a:r>
            <a:br>
              <a:rPr dirty="0"/>
            </a:br>
            <a:r>
              <a:rPr dirty="0"/>
              <a:t/>
            </a:r>
            <a:br>
              <a:rPr dirty="0"/>
            </a:br>
            <a:r>
              <a:rPr dirty="0"/>
              <a:t/>
            </a:r>
            <a:br>
              <a:rPr dirty="0"/>
            </a:br>
            <a:r>
              <a:rPr dirty="0"/>
              <a:t/>
            </a:r>
            <a:br>
              <a:rPr dirty="0"/>
            </a:br>
            <a:endParaRPr dirty="0"/>
          </a:p>
        </p:txBody>
      </p:sp>
      <p:sp>
        <p:nvSpPr>
          <p:cNvPr id="352" name="Text Placeholder 11"/>
          <p:cNvSpPr txBox="1">
            <a:spLocks noGrp="1"/>
          </p:cNvSpPr>
          <p:nvPr>
            <p:ph type="body" sz="quarter" idx="4294967295"/>
          </p:nvPr>
        </p:nvSpPr>
        <p:spPr>
          <a:xfrm>
            <a:off x="4353481" y="244554"/>
            <a:ext cx="3559431" cy="1200329"/>
          </a:xfrm>
          <a:prstGeom prst="rect">
            <a:avLst/>
          </a:prstGeom>
        </p:spPr>
        <p:txBody>
          <a:bodyPr anchor="ctr"/>
          <a:lstStyle>
            <a:lvl1pPr defTabSz="402336">
              <a:spcBef>
                <a:spcPts val="400"/>
              </a:spcBef>
              <a:defRPr sz="3520">
                <a:solidFill>
                  <a:schemeClr val="accent4"/>
                </a:solidFill>
              </a:defRPr>
            </a:lvl1pPr>
          </a:lstStyle>
          <a:p>
            <a:r>
              <a:rPr dirty="0" err="1"/>
              <a:t>谷歌创新的实践</a:t>
            </a:r>
            <a:endParaRPr dirty="0"/>
          </a:p>
        </p:txBody>
      </p:sp>
    </p:spTree>
    <p:extLst>
      <p:ext uri="{BB962C8B-B14F-4D97-AF65-F5344CB8AC3E}">
        <p14:creationId xmlns:p14="http://schemas.microsoft.com/office/powerpoint/2010/main" val="162943244"/>
      </p:ext>
    </p:extLst>
  </p:cSld>
  <p:clrMapOvr>
    <a:masterClrMapping/>
  </p:clrMapOvr>
  <p:transition spd="slow">
    <p:dissolv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Text Placeholder 21"/>
          <p:cNvSpPr txBox="1">
            <a:spLocks noGrp="1"/>
          </p:cNvSpPr>
          <p:nvPr>
            <p:ph type="body" sz="quarter" idx="1"/>
          </p:nvPr>
        </p:nvSpPr>
        <p:spPr>
          <a:xfrm>
            <a:off x="6108829" y="2557748"/>
            <a:ext cx="6097557" cy="1373624"/>
          </a:xfrm>
          <a:prstGeom prst="rect">
            <a:avLst/>
          </a:prstGeom>
        </p:spPr>
        <p:txBody>
          <a:bodyPr/>
          <a:lstStyle/>
          <a:p>
            <a:pPr marL="428625" lvl="1" indent="-428625" algn="l" defTabSz="685800">
              <a:spcBef>
                <a:spcPts val="300"/>
              </a:spcBef>
              <a:buSzPct val="100000"/>
              <a:buFont typeface="Arial"/>
              <a:buChar char="•"/>
              <a:defRPr sz="2400" b="0">
                <a:solidFill>
                  <a:srgbClr val="595959"/>
                </a:solidFill>
                <a:latin typeface="Segoe UI Light"/>
                <a:ea typeface="Segoe UI Light"/>
                <a:cs typeface="Segoe UI Light"/>
                <a:sym typeface="Segoe UI Light"/>
              </a:defRPr>
            </a:pPr>
            <a:r>
              <a:t>70% 关于企业的核心业务</a:t>
            </a:r>
          </a:p>
          <a:p>
            <a:pPr marL="428625" lvl="1" indent="-428625" algn="l" defTabSz="685800">
              <a:spcBef>
                <a:spcPts val="300"/>
              </a:spcBef>
              <a:buSzPct val="100000"/>
              <a:buFont typeface="Arial"/>
              <a:buChar char="•"/>
              <a:defRPr sz="2400" b="0">
                <a:solidFill>
                  <a:srgbClr val="595959"/>
                </a:solidFill>
                <a:latin typeface="Segoe UI Light"/>
                <a:ea typeface="Segoe UI Light"/>
                <a:cs typeface="Segoe UI Light"/>
                <a:sym typeface="Segoe UI Light"/>
              </a:defRPr>
            </a:pPr>
            <a:r>
              <a:t>20%关于一批新的初步成功的新兴产品</a:t>
            </a:r>
          </a:p>
          <a:p>
            <a:pPr marL="428625" lvl="1" indent="-428625" algn="l" defTabSz="685800">
              <a:spcBef>
                <a:spcPts val="300"/>
              </a:spcBef>
              <a:buSzPct val="100000"/>
              <a:buFont typeface="Arial"/>
              <a:buChar char="•"/>
              <a:defRPr sz="2400" b="0">
                <a:solidFill>
                  <a:srgbClr val="595959"/>
                </a:solidFill>
                <a:latin typeface="Segoe UI Light"/>
                <a:ea typeface="Segoe UI Light"/>
                <a:cs typeface="Segoe UI Light"/>
                <a:sym typeface="Segoe UI Light"/>
              </a:defRPr>
            </a:pPr>
            <a:r>
              <a:t>10%的全新产品</a:t>
            </a:r>
          </a:p>
        </p:txBody>
      </p:sp>
      <p:sp>
        <p:nvSpPr>
          <p:cNvPr id="355" name="Content Placeholder 39"/>
          <p:cNvSpPr txBox="1"/>
          <p:nvPr/>
        </p:nvSpPr>
        <p:spPr>
          <a:xfrm>
            <a:off x="7832580" y="825500"/>
            <a:ext cx="2377441" cy="840231"/>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fontScale="77500" lnSpcReduction="20000"/>
          </a:bodyPr>
          <a:lstStyle>
            <a:lvl1pPr algn="ctr" defTabSz="841247">
              <a:lnSpc>
                <a:spcPct val="90000"/>
              </a:lnSpc>
              <a:spcBef>
                <a:spcPts val="900"/>
              </a:spcBef>
              <a:defRPr sz="4968" b="1">
                <a:solidFill>
                  <a:schemeClr val="accent4"/>
                </a:solidFill>
                <a:latin typeface="Segoe UI Black"/>
                <a:ea typeface="Segoe UI Black"/>
                <a:cs typeface="Segoe UI Black"/>
                <a:sym typeface="Segoe UI Black"/>
              </a:defRPr>
            </a:lvl1pPr>
          </a:lstStyle>
          <a:p>
            <a:r>
              <a:t>70/20/10</a:t>
            </a:r>
          </a:p>
        </p:txBody>
      </p:sp>
      <p:sp>
        <p:nvSpPr>
          <p:cNvPr id="356" name="Slide Number Placeholder 1"/>
          <p:cNvSpPr txBox="1">
            <a:spLocks noGrp="1"/>
          </p:cNvSpPr>
          <p:nvPr>
            <p:ph type="sldNum" sz="quarter" idx="2"/>
          </p:nvPr>
        </p:nvSpPr>
        <p:spPr>
          <a:xfrm>
            <a:off x="11990972" y="6526530"/>
            <a:ext cx="201029" cy="2819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24</a:t>
            </a:fld>
            <a:endParaRPr/>
          </a:p>
        </p:txBody>
      </p:sp>
      <p:grpSp>
        <p:nvGrpSpPr>
          <p:cNvPr id="359" name="Picture Placeholder 9"/>
          <p:cNvGrpSpPr/>
          <p:nvPr/>
        </p:nvGrpSpPr>
        <p:grpSpPr>
          <a:xfrm>
            <a:off x="0" y="1900"/>
            <a:ext cx="6094444" cy="6856101"/>
            <a:chOff x="0" y="0"/>
            <a:chExt cx="6094443" cy="6856100"/>
          </a:xfrm>
        </p:grpSpPr>
        <p:sp>
          <p:nvSpPr>
            <p:cNvPr id="357" name="Rectangle"/>
            <p:cNvSpPr/>
            <p:nvPr/>
          </p:nvSpPr>
          <p:spPr>
            <a:xfrm flipH="1">
              <a:off x="0" y="0"/>
              <a:ext cx="6094444" cy="6856101"/>
            </a:xfrm>
            <a:prstGeom prst="rect">
              <a:avLst/>
            </a:prstGeom>
            <a:blipFill rotWithShape="1">
              <a:blip r:embed="rId2"/>
              <a:srcRect/>
              <a:stretch>
                <a:fillRect/>
              </a:stretch>
            </a:blipFill>
            <a:ln w="12700" cap="flat">
              <a:noFill/>
              <a:miter lim="400000"/>
            </a:ln>
            <a:effectLst/>
          </p:spPr>
          <p:txBody>
            <a:bodyPr wrap="square" lIns="45719" tIns="45719" rIns="45719" bIns="45719" numCol="1" anchor="ctr">
              <a:noAutofit/>
            </a:bodyPr>
            <a:lstStyle/>
            <a:p>
              <a:endParaRPr/>
            </a:p>
          </p:txBody>
        </p:sp>
        <p:pic>
          <p:nvPicPr>
            <p:cNvPr id="358" name="image11.jpeg" descr="image11.jpeg"/>
            <p:cNvPicPr>
              <a:picLocks noChangeAspect="1"/>
            </p:cNvPicPr>
            <p:nvPr/>
          </p:nvPicPr>
          <p:blipFill>
            <a:blip r:embed="rId3">
              <a:extLst/>
            </a:blip>
            <a:srcRect l="23334" r="23334"/>
            <a:stretch>
              <a:fillRect/>
            </a:stretch>
          </p:blipFill>
          <p:spPr>
            <a:xfrm flipH="1">
              <a:off x="0" y="0"/>
              <a:ext cx="6094444" cy="6856101"/>
            </a:xfrm>
            <a:prstGeom prst="rect">
              <a:avLst/>
            </a:prstGeom>
            <a:ln w="12700" cap="flat">
              <a:noFill/>
              <a:miter lim="400000"/>
            </a:ln>
            <a:effectLst/>
          </p:spPr>
        </p:pic>
      </p:grpSp>
      <p:pic>
        <p:nvPicPr>
          <p:cNvPr id="360" name="Picture 11" descr="Picture 11"/>
          <p:cNvPicPr>
            <a:picLocks noChangeAspect="1"/>
          </p:cNvPicPr>
          <p:nvPr/>
        </p:nvPicPr>
        <p:blipFill>
          <a:blip r:embed="rId3">
            <a:extLst/>
          </a:blip>
          <a:srcRect r="41340"/>
          <a:stretch>
            <a:fillRect/>
          </a:stretch>
        </p:blipFill>
        <p:spPr>
          <a:xfrm>
            <a:off x="-2" y="0"/>
            <a:ext cx="6108832" cy="6850062"/>
          </a:xfrm>
          <a:prstGeom prst="rect">
            <a:avLst/>
          </a:prstGeom>
          <a:ln w="12700">
            <a:miter lim="400000"/>
          </a:ln>
        </p:spPr>
      </p:pic>
    </p:spTree>
    <p:extLst>
      <p:ext uri="{BB962C8B-B14F-4D97-AF65-F5344CB8AC3E}">
        <p14:creationId xmlns:p14="http://schemas.microsoft.com/office/powerpoint/2010/main" val="2587058444"/>
      </p:ext>
    </p:extLst>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4" name="Picture Placeholder 3"/>
          <p:cNvGrpSpPr/>
          <p:nvPr/>
        </p:nvGrpSpPr>
        <p:grpSpPr>
          <a:xfrm>
            <a:off x="6129304" y="0"/>
            <a:ext cx="6062696" cy="6856101"/>
            <a:chOff x="0" y="0"/>
            <a:chExt cx="6062695" cy="6856100"/>
          </a:xfrm>
        </p:grpSpPr>
        <p:sp>
          <p:nvSpPr>
            <p:cNvPr id="362" name="Rectangle"/>
            <p:cNvSpPr/>
            <p:nvPr/>
          </p:nvSpPr>
          <p:spPr>
            <a:xfrm>
              <a:off x="0" y="0"/>
              <a:ext cx="6062696" cy="6856101"/>
            </a:xfrm>
            <a:prstGeom prst="rect">
              <a:avLst/>
            </a:prstGeom>
            <a:blipFill rotWithShape="1">
              <a:blip r:embed="rId2"/>
              <a:srcRect/>
              <a:stretch>
                <a:fillRect/>
              </a:stretch>
            </a:blipFill>
            <a:ln w="12700" cap="flat">
              <a:noFill/>
              <a:miter lim="400000"/>
            </a:ln>
            <a:effectLst/>
          </p:spPr>
          <p:txBody>
            <a:bodyPr wrap="square" lIns="45719" tIns="45719" rIns="45719" bIns="45719" numCol="1" anchor="ctr">
              <a:noAutofit/>
            </a:bodyPr>
            <a:lstStyle/>
            <a:p>
              <a:endParaRPr/>
            </a:p>
          </p:txBody>
        </p:sp>
        <p:pic>
          <p:nvPicPr>
            <p:cNvPr id="363" name="image10.jpeg" descr="image10.jpeg"/>
            <p:cNvPicPr>
              <a:picLocks noChangeAspect="1"/>
            </p:cNvPicPr>
            <p:nvPr/>
          </p:nvPicPr>
          <p:blipFill>
            <a:blip r:embed="rId3">
              <a:extLst/>
            </a:blip>
            <a:srcRect l="16841" r="16841"/>
            <a:stretch>
              <a:fillRect/>
            </a:stretch>
          </p:blipFill>
          <p:spPr>
            <a:xfrm>
              <a:off x="-1" y="0"/>
              <a:ext cx="6062697" cy="6856101"/>
            </a:xfrm>
            <a:prstGeom prst="rect">
              <a:avLst/>
            </a:prstGeom>
            <a:ln w="12700" cap="flat">
              <a:noFill/>
              <a:miter lim="400000"/>
            </a:ln>
            <a:effectLst/>
          </p:spPr>
        </p:pic>
      </p:grpSp>
      <p:sp>
        <p:nvSpPr>
          <p:cNvPr id="365" name="Slide Number Placeholder 1"/>
          <p:cNvSpPr txBox="1">
            <a:spLocks noGrp="1"/>
          </p:cNvSpPr>
          <p:nvPr>
            <p:ph type="sldNum" sz="quarter" idx="4294967295"/>
          </p:nvPr>
        </p:nvSpPr>
        <p:spPr>
          <a:xfrm>
            <a:off x="12032350" y="6539229"/>
            <a:ext cx="192955" cy="2565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25</a:t>
            </a:fld>
            <a:endParaRPr/>
          </a:p>
        </p:txBody>
      </p:sp>
      <p:sp>
        <p:nvSpPr>
          <p:cNvPr id="366" name="Content Placeholder 15"/>
          <p:cNvSpPr txBox="1">
            <a:spLocks noGrp="1"/>
          </p:cNvSpPr>
          <p:nvPr>
            <p:ph type="body" sz="quarter" idx="4294967295"/>
          </p:nvPr>
        </p:nvSpPr>
        <p:spPr>
          <a:xfrm>
            <a:off x="1875949" y="886460"/>
            <a:ext cx="2377441" cy="840231"/>
          </a:xfrm>
          <a:prstGeom prst="rect">
            <a:avLst/>
          </a:prstGeom>
        </p:spPr>
        <p:txBody>
          <a:bodyPr/>
          <a:lstStyle>
            <a:lvl1pPr defTabSz="713231">
              <a:spcBef>
                <a:spcPts val="700"/>
              </a:spcBef>
              <a:defRPr sz="4212"/>
            </a:lvl1pPr>
          </a:lstStyle>
          <a:p>
            <a:r>
              <a:t>败的漂亮</a:t>
            </a:r>
          </a:p>
        </p:txBody>
      </p:sp>
      <p:sp>
        <p:nvSpPr>
          <p:cNvPr id="367" name="Text Placeholder 41"/>
          <p:cNvSpPr>
            <a:spLocks noGrp="1"/>
          </p:cNvSpPr>
          <p:nvPr>
            <p:ph type="body" idx="4294967295"/>
          </p:nvPr>
        </p:nvSpPr>
        <p:spPr>
          <a:xfrm>
            <a:off x="16668" y="2207029"/>
            <a:ext cx="6096001" cy="3322962"/>
          </a:xfrm>
          <a:prstGeom prst="rect">
            <a:avLst/>
          </a:prstGeom>
          <a:extLst>
            <a:ext uri="{C572A759-6A51-4108-AA02-DFA0A04FC94B}">
              <ma14:wrappingTextBoxFlag xmlns:ma14="http://schemas.microsoft.com/office/mac/drawingml/2011/main" xmlns="" val="1"/>
            </a:ext>
          </a:extLst>
        </p:spPr>
        <p:txBody>
          <a:bodyPr/>
          <a:lstStyle/>
          <a:p>
            <a:pPr marL="457200" lvl="1" indent="-457200">
              <a:spcBef>
                <a:spcPts val="500"/>
              </a:spcBef>
              <a:buSzPct val="100000"/>
              <a:buFont typeface="Arial"/>
              <a:buChar char="•"/>
              <a:defRPr sz="2800" b="0">
                <a:solidFill>
                  <a:srgbClr val="595959"/>
                </a:solidFill>
              </a:defRPr>
            </a:pPr>
            <a:r>
              <a:t>即使是失败，也要吸取教训</a:t>
            </a:r>
          </a:p>
          <a:p>
            <a:pPr marL="457200" lvl="1" indent="-457200">
              <a:spcBef>
                <a:spcPts val="500"/>
              </a:spcBef>
              <a:buSzPct val="100000"/>
              <a:buFont typeface="Arial"/>
              <a:buChar char="•"/>
              <a:defRPr sz="2800" b="0">
                <a:solidFill>
                  <a:srgbClr val="595959"/>
                </a:solidFill>
              </a:defRPr>
            </a:pPr>
            <a:r>
              <a:t>要速战速决，一旦发现项目没有前途，应该以最快的速度喊停，避免浪费更多资源</a:t>
            </a:r>
          </a:p>
        </p:txBody>
      </p:sp>
    </p:spTree>
    <p:extLst>
      <p:ext uri="{BB962C8B-B14F-4D97-AF65-F5344CB8AC3E}">
        <p14:creationId xmlns:p14="http://schemas.microsoft.com/office/powerpoint/2010/main" val="1456174369"/>
      </p:ext>
    </p:extLst>
  </p:cSld>
  <p:clrMapOvr>
    <a:masterClrMapping/>
  </p:clrMapOvr>
  <p:transition spd="slow">
    <p:dissolv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Text Placeholder 21"/>
          <p:cNvSpPr txBox="1">
            <a:spLocks noGrp="1"/>
          </p:cNvSpPr>
          <p:nvPr>
            <p:ph type="body" sz="quarter" idx="1"/>
          </p:nvPr>
        </p:nvSpPr>
        <p:spPr>
          <a:xfrm>
            <a:off x="6108829" y="2557748"/>
            <a:ext cx="6097557" cy="1373624"/>
          </a:xfrm>
          <a:prstGeom prst="rect">
            <a:avLst/>
          </a:prstGeom>
        </p:spPr>
        <p:txBody>
          <a:bodyPr>
            <a:normAutofit lnSpcReduction="10000"/>
          </a:bodyPr>
          <a:lstStyle/>
          <a:p>
            <a:pPr marL="457200" lvl="1" indent="-457200" algn="l" defTabSz="731520">
              <a:spcBef>
                <a:spcPts val="400"/>
              </a:spcBef>
              <a:buSzPct val="100000"/>
              <a:buFont typeface="Arial"/>
              <a:buChar char="•"/>
              <a:defRPr sz="2560" b="0">
                <a:solidFill>
                  <a:srgbClr val="595959"/>
                </a:solidFill>
                <a:latin typeface="Segoe UI Light"/>
                <a:ea typeface="Segoe UI Light"/>
                <a:cs typeface="Segoe UI Light"/>
                <a:sym typeface="Segoe UI Light"/>
              </a:defRPr>
            </a:pPr>
            <a:r>
              <a:t> 来自组织的奖励非但不能激发创意，反倒会将一件原本能给人带来满足感的事情变成赚钱的差事，从而迟滞灵感</a:t>
            </a:r>
          </a:p>
        </p:txBody>
      </p:sp>
      <p:sp>
        <p:nvSpPr>
          <p:cNvPr id="370" name="Content Placeholder 39"/>
          <p:cNvSpPr txBox="1"/>
          <p:nvPr/>
        </p:nvSpPr>
        <p:spPr>
          <a:xfrm>
            <a:off x="7832580" y="825500"/>
            <a:ext cx="2377441" cy="840231"/>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algn="ctr" defTabSz="502920">
              <a:lnSpc>
                <a:spcPct val="90000"/>
              </a:lnSpc>
              <a:spcBef>
                <a:spcPts val="500"/>
              </a:spcBef>
              <a:defRPr sz="2970" b="1">
                <a:solidFill>
                  <a:schemeClr val="accent4"/>
                </a:solidFill>
                <a:latin typeface="Segoe UI Black"/>
                <a:ea typeface="Segoe UI Black"/>
                <a:cs typeface="Segoe UI Black"/>
                <a:sym typeface="Segoe UI Black"/>
              </a:defRPr>
            </a:lvl1pPr>
          </a:lstStyle>
          <a:p>
            <a:r>
              <a:t>不要和钱挂钩</a:t>
            </a:r>
          </a:p>
        </p:txBody>
      </p:sp>
      <p:sp>
        <p:nvSpPr>
          <p:cNvPr id="371" name="Slide Number Placeholder 1"/>
          <p:cNvSpPr txBox="1">
            <a:spLocks noGrp="1"/>
          </p:cNvSpPr>
          <p:nvPr>
            <p:ph type="sldNum" sz="quarter" idx="2"/>
          </p:nvPr>
        </p:nvSpPr>
        <p:spPr>
          <a:xfrm>
            <a:off x="11990972" y="6526530"/>
            <a:ext cx="201029" cy="2819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26</a:t>
            </a:fld>
            <a:endParaRPr/>
          </a:p>
        </p:txBody>
      </p:sp>
      <p:grpSp>
        <p:nvGrpSpPr>
          <p:cNvPr id="374" name="Picture Placeholder 9"/>
          <p:cNvGrpSpPr/>
          <p:nvPr/>
        </p:nvGrpSpPr>
        <p:grpSpPr>
          <a:xfrm>
            <a:off x="0" y="1900"/>
            <a:ext cx="6094444" cy="6856101"/>
            <a:chOff x="0" y="0"/>
            <a:chExt cx="6094443" cy="6856100"/>
          </a:xfrm>
        </p:grpSpPr>
        <p:sp>
          <p:nvSpPr>
            <p:cNvPr id="372" name="Rectangle"/>
            <p:cNvSpPr/>
            <p:nvPr/>
          </p:nvSpPr>
          <p:spPr>
            <a:xfrm flipH="1">
              <a:off x="0" y="0"/>
              <a:ext cx="6094444" cy="6856101"/>
            </a:xfrm>
            <a:prstGeom prst="rect">
              <a:avLst/>
            </a:prstGeom>
            <a:blipFill rotWithShape="1">
              <a:blip r:embed="rId2"/>
              <a:srcRect/>
              <a:stretch>
                <a:fillRect/>
              </a:stretch>
            </a:blipFill>
            <a:ln w="12700" cap="flat">
              <a:noFill/>
              <a:miter lim="400000"/>
            </a:ln>
            <a:effectLst/>
          </p:spPr>
          <p:txBody>
            <a:bodyPr wrap="square" lIns="45719" tIns="45719" rIns="45719" bIns="45719" numCol="1" anchor="ctr">
              <a:noAutofit/>
            </a:bodyPr>
            <a:lstStyle/>
            <a:p>
              <a:endParaRPr/>
            </a:p>
          </p:txBody>
        </p:sp>
        <p:pic>
          <p:nvPicPr>
            <p:cNvPr id="373" name="image11.jpeg" descr="image11.jpeg"/>
            <p:cNvPicPr>
              <a:picLocks noChangeAspect="1"/>
            </p:cNvPicPr>
            <p:nvPr/>
          </p:nvPicPr>
          <p:blipFill>
            <a:blip r:embed="rId3">
              <a:extLst/>
            </a:blip>
            <a:srcRect l="23334" r="23334"/>
            <a:stretch>
              <a:fillRect/>
            </a:stretch>
          </p:blipFill>
          <p:spPr>
            <a:xfrm flipH="1">
              <a:off x="0" y="0"/>
              <a:ext cx="6094444" cy="6856101"/>
            </a:xfrm>
            <a:prstGeom prst="rect">
              <a:avLst/>
            </a:prstGeom>
            <a:ln w="12700" cap="flat">
              <a:noFill/>
              <a:miter lim="400000"/>
            </a:ln>
            <a:effectLst/>
          </p:spPr>
        </p:pic>
      </p:grpSp>
      <p:pic>
        <p:nvPicPr>
          <p:cNvPr id="375" name="Picture 11" descr="Picture 11"/>
          <p:cNvPicPr>
            <a:picLocks noChangeAspect="1"/>
          </p:cNvPicPr>
          <p:nvPr/>
        </p:nvPicPr>
        <p:blipFill>
          <a:blip r:embed="rId3">
            <a:extLst/>
          </a:blip>
          <a:srcRect r="41340"/>
          <a:stretch>
            <a:fillRect/>
          </a:stretch>
        </p:blipFill>
        <p:spPr>
          <a:xfrm>
            <a:off x="-2" y="0"/>
            <a:ext cx="6108832" cy="6850062"/>
          </a:xfrm>
          <a:prstGeom prst="rect">
            <a:avLst/>
          </a:prstGeom>
          <a:ln w="12700">
            <a:miter lim="400000"/>
          </a:ln>
        </p:spPr>
      </p:pic>
    </p:spTree>
    <p:extLst>
      <p:ext uri="{BB962C8B-B14F-4D97-AF65-F5344CB8AC3E}">
        <p14:creationId xmlns:p14="http://schemas.microsoft.com/office/powerpoint/2010/main" val="4279306249"/>
      </p:ext>
    </p:extLst>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Title 8"/>
          <p:cNvSpPr txBox="1">
            <a:spLocks noGrp="1"/>
          </p:cNvSpPr>
          <p:nvPr>
            <p:ph type="title"/>
          </p:nvPr>
        </p:nvSpPr>
        <p:spPr>
          <a:xfrm>
            <a:off x="302994" y="2598420"/>
            <a:ext cx="11660406" cy="2857101"/>
          </a:xfrm>
          <a:prstGeom prst="rect">
            <a:avLst/>
          </a:prstGeom>
        </p:spPr>
        <p:txBody>
          <a:bodyPr anchor="t">
            <a:normAutofit fontScale="90000"/>
          </a:bodyPr>
          <a:lstStyle/>
          <a:p>
            <a:pPr algn="l" defTabSz="365760">
              <a:defRPr sz="1920" spc="0">
                <a:solidFill>
                  <a:srgbClr val="FFFFFF"/>
                </a:solidFill>
              </a:defRPr>
            </a:pPr>
            <a:r>
              <a:rPr dirty="0"/>
              <a:t/>
            </a:r>
            <a:br>
              <a:rPr dirty="0"/>
            </a:br>
            <a:r>
              <a:rPr dirty="0"/>
              <a:t/>
            </a:r>
            <a:br>
              <a:rPr dirty="0"/>
            </a:br>
            <a:r>
              <a:rPr dirty="0"/>
              <a:t>1、有创意的人不需要别人来布置任务，而需要有人来提供空间</a:t>
            </a:r>
          </a:p>
          <a:p>
            <a:pPr algn="l" defTabSz="365760">
              <a:defRPr sz="1920" spc="0">
                <a:solidFill>
                  <a:srgbClr val="FFFFFF"/>
                </a:solidFill>
              </a:defRPr>
            </a:pPr>
            <a:r>
              <a:rPr dirty="0"/>
              <a:t>2、强大的构想能够不断的吸引支持者，势能会越来越大，而欠佳的构想在半路就被淘汰</a:t>
            </a:r>
          </a:p>
          <a:p>
            <a:pPr algn="l" defTabSz="365760">
              <a:defRPr sz="1920" spc="0">
                <a:solidFill>
                  <a:srgbClr val="FFFFFF"/>
                </a:solidFill>
              </a:defRPr>
            </a:pPr>
            <a:r>
              <a:rPr dirty="0"/>
              <a:t>3、公司首先需要提供一个供各种创意因素以新奇的方式自有碰撞的环境，还要提供时间及自由</a:t>
            </a:r>
          </a:p>
          <a:p>
            <a:pPr algn="l" defTabSz="365760">
              <a:defRPr sz="1920" spc="0">
                <a:solidFill>
                  <a:srgbClr val="FFFFFF"/>
                </a:solidFill>
              </a:defRPr>
            </a:pPr>
            <a:r>
              <a:rPr dirty="0"/>
              <a:t>4、资源的稀缺也是创意的催化剂</a:t>
            </a:r>
          </a:p>
          <a:p>
            <a:pPr algn="l" defTabSz="365760">
              <a:defRPr sz="1920" spc="0">
                <a:solidFill>
                  <a:srgbClr val="FFFFFF"/>
                </a:solidFill>
              </a:defRPr>
            </a:pPr>
            <a:r>
              <a:rPr dirty="0"/>
              <a:t>5、管理者的任务不是规避风险或者防止失败，而是打造一个不会因为失败和无可避免的失误而垮台的环境</a:t>
            </a:r>
            <a:br>
              <a:rPr dirty="0"/>
            </a:br>
            <a:r>
              <a:rPr dirty="0"/>
              <a:t/>
            </a:r>
            <a:br>
              <a:rPr dirty="0"/>
            </a:br>
            <a:r>
              <a:rPr dirty="0"/>
              <a:t/>
            </a:r>
            <a:br>
              <a:rPr dirty="0"/>
            </a:br>
            <a:r>
              <a:rPr dirty="0"/>
              <a:t/>
            </a:r>
            <a:br>
              <a:rPr dirty="0"/>
            </a:br>
            <a:r>
              <a:rPr dirty="0"/>
              <a:t/>
            </a:r>
            <a:br>
              <a:rPr dirty="0"/>
            </a:br>
            <a:r>
              <a:rPr dirty="0"/>
              <a:t/>
            </a:r>
            <a:br>
              <a:rPr dirty="0"/>
            </a:br>
            <a:r>
              <a:rPr dirty="0"/>
              <a:t/>
            </a:r>
            <a:br>
              <a:rPr dirty="0"/>
            </a:br>
            <a:endParaRPr dirty="0"/>
          </a:p>
        </p:txBody>
      </p:sp>
      <p:sp>
        <p:nvSpPr>
          <p:cNvPr id="378" name="Text Placeholder 11"/>
          <p:cNvSpPr txBox="1">
            <a:spLocks noGrp="1"/>
          </p:cNvSpPr>
          <p:nvPr>
            <p:ph type="body" sz="quarter" idx="4294967295"/>
          </p:nvPr>
        </p:nvSpPr>
        <p:spPr>
          <a:xfrm>
            <a:off x="4412218" y="375449"/>
            <a:ext cx="3441957" cy="1200329"/>
          </a:xfrm>
          <a:prstGeom prst="rect">
            <a:avLst/>
          </a:prstGeom>
        </p:spPr>
        <p:txBody>
          <a:bodyPr anchor="ctr"/>
          <a:lstStyle>
            <a:lvl1pPr defTabSz="704087">
              <a:spcBef>
                <a:spcPts val="700"/>
              </a:spcBef>
              <a:defRPr sz="6160">
                <a:solidFill>
                  <a:schemeClr val="accent4"/>
                </a:solidFill>
              </a:defRPr>
            </a:lvl1pPr>
          </a:lstStyle>
          <a:p>
            <a:r>
              <a:rPr dirty="0" err="1"/>
              <a:t>关于创新</a:t>
            </a:r>
            <a:endParaRPr dirty="0"/>
          </a:p>
        </p:txBody>
      </p:sp>
    </p:spTree>
    <p:extLst>
      <p:ext uri="{BB962C8B-B14F-4D97-AF65-F5344CB8AC3E}">
        <p14:creationId xmlns:p14="http://schemas.microsoft.com/office/powerpoint/2010/main" val="3236245895"/>
      </p:ext>
    </p:extLst>
  </p:cSld>
  <p:clrMapOvr>
    <a:masterClrMapping/>
  </p:clrMapOvr>
  <p:transition spd="slow">
    <p:dissolv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219939" y="3348225"/>
            <a:ext cx="9107555" cy="1200329"/>
          </a:xfrm>
        </p:spPr>
        <p:txBody>
          <a:bodyPr/>
          <a:lstStyle/>
          <a:p>
            <a:r>
              <a:rPr lang="en-US" altLang="zh-CN" dirty="0"/>
              <a:t>Thank You</a:t>
            </a:r>
            <a:endParaRPr lang="en-US" dirty="0"/>
          </a:p>
        </p:txBody>
      </p:sp>
    </p:spTree>
    <p:extLst>
      <p:ext uri="{BB962C8B-B14F-4D97-AF65-F5344CB8AC3E}">
        <p14:creationId xmlns:p14="http://schemas.microsoft.com/office/powerpoint/2010/main" val="3492825300"/>
      </p:ext>
    </p:extLst>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Text Placeholder 21"/>
          <p:cNvSpPr txBox="1">
            <a:spLocks noGrp="1"/>
          </p:cNvSpPr>
          <p:nvPr>
            <p:ph type="body" sz="quarter" idx="1"/>
          </p:nvPr>
        </p:nvSpPr>
        <p:spPr>
          <a:xfrm>
            <a:off x="6108829" y="1899138"/>
            <a:ext cx="6097557" cy="2032234"/>
          </a:xfrm>
          <a:prstGeom prst="rect">
            <a:avLst/>
          </a:prstGeom>
        </p:spPr>
        <p:txBody>
          <a:bodyPr>
            <a:normAutofit lnSpcReduction="10000"/>
          </a:bodyPr>
          <a:lstStyle/>
          <a:p>
            <a:pPr marL="571500" lvl="1" indent="-571500" algn="l">
              <a:spcBef>
                <a:spcPts val="500"/>
              </a:spcBef>
              <a:buSzPct val="100000"/>
              <a:buFont typeface="Arial"/>
              <a:buChar char="•"/>
              <a:defRPr sz="3200" b="0">
                <a:solidFill>
                  <a:srgbClr val="595959"/>
                </a:solidFill>
                <a:latin typeface="Segoe UI Light"/>
                <a:ea typeface="Segoe UI Light"/>
                <a:cs typeface="Segoe UI Light"/>
                <a:sym typeface="Segoe UI Light"/>
              </a:defRPr>
            </a:pPr>
            <a:r>
              <a:rPr lang="zh-CN" altLang="en-US" dirty="0"/>
              <a:t>时间：</a:t>
            </a:r>
            <a:r>
              <a:rPr lang="en-US" altLang="zh-CN" sz="2400" dirty="0"/>
              <a:t>2002</a:t>
            </a:r>
            <a:r>
              <a:rPr lang="zh-CN" altLang="en-US" sz="2400" dirty="0"/>
              <a:t>年</a:t>
            </a:r>
            <a:r>
              <a:rPr lang="en-US" altLang="zh-CN" sz="2400" dirty="0"/>
              <a:t>5</a:t>
            </a:r>
            <a:r>
              <a:rPr lang="zh-CN" altLang="en-US" sz="2400" dirty="0"/>
              <a:t>月一个周五的下午</a:t>
            </a:r>
            <a:endParaRPr lang="en-US" altLang="zh-CN" sz="2400" dirty="0"/>
          </a:p>
          <a:p>
            <a:pPr marL="571500" lvl="1" indent="-571500" algn="l">
              <a:spcBef>
                <a:spcPts val="500"/>
              </a:spcBef>
              <a:buSzPct val="100000"/>
              <a:buFont typeface="Arial"/>
              <a:buChar char="•"/>
              <a:defRPr sz="3200" b="0">
                <a:solidFill>
                  <a:srgbClr val="595959"/>
                </a:solidFill>
                <a:latin typeface="Segoe UI Light"/>
                <a:ea typeface="Segoe UI Light"/>
                <a:cs typeface="Segoe UI Light"/>
                <a:sym typeface="Segoe UI Light"/>
              </a:defRPr>
            </a:pPr>
            <a:r>
              <a:rPr lang="zh-CN" altLang="en-US" dirty="0"/>
              <a:t>速度：</a:t>
            </a:r>
            <a:r>
              <a:rPr lang="zh-CN" altLang="en-US" sz="2400" dirty="0"/>
              <a:t>周一凌晨</a:t>
            </a:r>
            <a:r>
              <a:rPr lang="en-US" altLang="zh-CN" sz="2400" dirty="0"/>
              <a:t>5</a:t>
            </a:r>
            <a:r>
              <a:rPr lang="zh-CN" altLang="en-US" sz="2400" dirty="0"/>
              <a:t>点零</a:t>
            </a:r>
            <a:r>
              <a:rPr lang="en-US" altLang="zh-CN" sz="2400" dirty="0"/>
              <a:t>5</a:t>
            </a:r>
            <a:r>
              <a:rPr lang="zh-CN" altLang="en-US" sz="2400" dirty="0"/>
              <a:t>分，</a:t>
            </a:r>
            <a:r>
              <a:rPr lang="en-US" altLang="zh-CN" sz="2400" dirty="0"/>
              <a:t>72</a:t>
            </a:r>
            <a:r>
              <a:rPr lang="zh-CN" altLang="en-US" sz="2400" dirty="0"/>
              <a:t>小时</a:t>
            </a:r>
            <a:endParaRPr lang="en-US" altLang="zh-CN" sz="2400" dirty="0"/>
          </a:p>
          <a:p>
            <a:pPr marL="571500" lvl="1" indent="-571500" algn="l">
              <a:spcBef>
                <a:spcPts val="500"/>
              </a:spcBef>
              <a:buSzPct val="100000"/>
              <a:buFont typeface="Arial"/>
              <a:buChar char="•"/>
              <a:defRPr sz="3200" b="0">
                <a:solidFill>
                  <a:srgbClr val="595959"/>
                </a:solidFill>
                <a:latin typeface="Segoe UI Light"/>
                <a:ea typeface="Segoe UI Light"/>
                <a:cs typeface="Segoe UI Light"/>
                <a:sym typeface="Segoe UI Light"/>
              </a:defRPr>
            </a:pPr>
            <a:r>
              <a:rPr lang="zh-CN" altLang="en-US" dirty="0"/>
              <a:t>创新：</a:t>
            </a:r>
            <a:r>
              <a:rPr lang="zh-CN" altLang="en-US" sz="2400" dirty="0"/>
              <a:t>广告相关度数值</a:t>
            </a:r>
            <a:endParaRPr lang="en-US" altLang="zh-CN" sz="2400" dirty="0"/>
          </a:p>
          <a:p>
            <a:pPr marL="571500" lvl="1" indent="-571500" algn="l">
              <a:spcBef>
                <a:spcPts val="500"/>
              </a:spcBef>
              <a:buSzPct val="100000"/>
              <a:buFont typeface="Arial"/>
              <a:buChar char="•"/>
              <a:defRPr sz="3200" b="0">
                <a:solidFill>
                  <a:srgbClr val="595959"/>
                </a:solidFill>
                <a:latin typeface="Segoe UI Light"/>
                <a:ea typeface="Segoe UI Light"/>
                <a:cs typeface="Segoe UI Light"/>
                <a:sym typeface="Segoe UI Light"/>
              </a:defRPr>
            </a:pPr>
            <a:r>
              <a:rPr lang="zh-CN" altLang="en-US" sz="3200" dirty="0"/>
              <a:t>人员：</a:t>
            </a:r>
            <a:r>
              <a:rPr lang="en-US" altLang="zh-CN" sz="3200" dirty="0"/>
              <a:t>5</a:t>
            </a:r>
            <a:r>
              <a:rPr lang="zh-CN" altLang="en-US" sz="3200" dirty="0"/>
              <a:t>个搜索引擎工程师</a:t>
            </a:r>
            <a:endParaRPr lang="en-US" altLang="zh-CN" sz="3200" dirty="0"/>
          </a:p>
          <a:p>
            <a:pPr marL="571500" lvl="1" indent="-571500" algn="l">
              <a:spcBef>
                <a:spcPts val="500"/>
              </a:spcBef>
              <a:buSzPct val="100000"/>
              <a:buFont typeface="Arial"/>
              <a:buChar char="•"/>
              <a:defRPr sz="3200" b="0">
                <a:solidFill>
                  <a:srgbClr val="595959"/>
                </a:solidFill>
                <a:latin typeface="Segoe UI Light"/>
                <a:ea typeface="Segoe UI Light"/>
                <a:cs typeface="Segoe UI Light"/>
                <a:sym typeface="Segoe UI Light"/>
              </a:defRPr>
            </a:pPr>
            <a:endParaRPr dirty="0"/>
          </a:p>
        </p:txBody>
      </p:sp>
      <p:sp>
        <p:nvSpPr>
          <p:cNvPr id="344" name="Content Placeholder 39"/>
          <p:cNvSpPr txBox="1"/>
          <p:nvPr/>
        </p:nvSpPr>
        <p:spPr>
          <a:xfrm>
            <a:off x="6231988" y="825499"/>
            <a:ext cx="5458264" cy="840232"/>
          </a:xfrm>
          <a:prstGeom prst="rect">
            <a:avLst/>
          </a:prstGeom>
          <a:ln w="12700">
            <a:miter lim="400000"/>
          </a:ln>
          <a:extLst>
            <a:ext uri="{C572A759-6A51-4108-AA02-DFA0A04FC94B}">
              <ma14:wrappingTextBoxFlag xmlns:ma14="http://schemas.microsoft.com/office/mac/drawingml/2011/main" xmlns="" val="1"/>
            </a:ext>
          </a:extLst>
        </p:spPr>
        <p:txBody>
          <a:bodyPr lIns="45719" rIns="45719">
            <a:normAutofit/>
          </a:bodyPr>
          <a:lstStyle>
            <a:lvl1pPr algn="ctr" defTabSz="429768">
              <a:lnSpc>
                <a:spcPct val="90000"/>
              </a:lnSpc>
              <a:spcBef>
                <a:spcPts val="400"/>
              </a:spcBef>
              <a:defRPr sz="2538" b="1">
                <a:solidFill>
                  <a:schemeClr val="accent4"/>
                </a:solidFill>
                <a:latin typeface="Segoe UI Black"/>
                <a:ea typeface="Segoe UI Black"/>
                <a:cs typeface="Segoe UI Black"/>
                <a:sym typeface="Segoe UI Black"/>
              </a:defRPr>
            </a:lvl1pPr>
          </a:lstStyle>
          <a:p>
            <a:r>
              <a:rPr lang="en-US" altLang="zh-CN" dirty="0"/>
              <a:t>AdWords </a:t>
            </a:r>
            <a:r>
              <a:rPr lang="zh-CN" altLang="en-US" dirty="0"/>
              <a:t>广告相关度数值算法实现</a:t>
            </a:r>
            <a:endParaRPr lang="en-US" altLang="zh-CN" dirty="0"/>
          </a:p>
        </p:txBody>
      </p:sp>
      <p:sp>
        <p:nvSpPr>
          <p:cNvPr id="345" name="Slide Number Placeholder 1"/>
          <p:cNvSpPr txBox="1">
            <a:spLocks noGrp="1"/>
          </p:cNvSpPr>
          <p:nvPr>
            <p:ph type="sldNum" sz="quarter" idx="2"/>
          </p:nvPr>
        </p:nvSpPr>
        <p:spPr>
          <a:xfrm>
            <a:off x="11990972" y="6526529"/>
            <a:ext cx="201028" cy="2819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a:t>
            </a:fld>
            <a:endParaRPr/>
          </a:p>
        </p:txBody>
      </p:sp>
      <p:grpSp>
        <p:nvGrpSpPr>
          <p:cNvPr id="348" name="Picture Placeholder 9"/>
          <p:cNvGrpSpPr/>
          <p:nvPr/>
        </p:nvGrpSpPr>
        <p:grpSpPr>
          <a:xfrm>
            <a:off x="0" y="1900"/>
            <a:ext cx="6094444" cy="6856101"/>
            <a:chOff x="0" y="0"/>
            <a:chExt cx="6094443" cy="6856100"/>
          </a:xfrm>
        </p:grpSpPr>
        <p:sp>
          <p:nvSpPr>
            <p:cNvPr id="346" name="Rectangle"/>
            <p:cNvSpPr/>
            <p:nvPr/>
          </p:nvSpPr>
          <p:spPr>
            <a:xfrm flipH="1">
              <a:off x="0" y="0"/>
              <a:ext cx="6094444" cy="6856101"/>
            </a:xfrm>
            <a:prstGeom prst="rect">
              <a:avLst/>
            </a:prstGeom>
            <a:blipFill rotWithShape="1">
              <a:blip r:embed="rId2"/>
              <a:srcRect/>
              <a:stretch>
                <a:fillRect/>
              </a:stretch>
            </a:blipFill>
            <a:ln w="12700" cap="flat">
              <a:noFill/>
              <a:miter lim="400000"/>
            </a:ln>
            <a:effectLst/>
          </p:spPr>
          <p:txBody>
            <a:bodyPr wrap="square" lIns="45719" tIns="45719" rIns="45719" bIns="45719" numCol="1" anchor="ctr">
              <a:noAutofit/>
            </a:bodyPr>
            <a:lstStyle/>
            <a:p>
              <a:endParaRPr/>
            </a:p>
          </p:txBody>
        </p:sp>
        <p:pic>
          <p:nvPicPr>
            <p:cNvPr id="347" name="image11.jpeg" descr="image11.jpeg"/>
            <p:cNvPicPr>
              <a:picLocks noChangeAspect="1"/>
            </p:cNvPicPr>
            <p:nvPr/>
          </p:nvPicPr>
          <p:blipFill>
            <a:blip r:embed="rId3">
              <a:extLst/>
            </a:blip>
            <a:srcRect l="23334" r="23334"/>
            <a:stretch>
              <a:fillRect/>
            </a:stretch>
          </p:blipFill>
          <p:spPr>
            <a:xfrm flipH="1">
              <a:off x="0" y="0"/>
              <a:ext cx="6094444" cy="6856101"/>
            </a:xfrm>
            <a:prstGeom prst="rect">
              <a:avLst/>
            </a:prstGeom>
            <a:ln w="12700" cap="flat">
              <a:noFill/>
              <a:miter lim="400000"/>
            </a:ln>
            <a:effectLst/>
          </p:spPr>
        </p:pic>
      </p:grpSp>
      <p:pic>
        <p:nvPicPr>
          <p:cNvPr id="349" name="Picture 11" descr="Picture 11"/>
          <p:cNvPicPr>
            <a:picLocks noChangeAspect="1"/>
          </p:cNvPicPr>
          <p:nvPr/>
        </p:nvPicPr>
        <p:blipFill>
          <a:blip r:embed="rId3">
            <a:extLst/>
          </a:blip>
          <a:srcRect r="41340"/>
          <a:stretch>
            <a:fillRect/>
          </a:stretch>
        </p:blipFill>
        <p:spPr>
          <a:xfrm>
            <a:off x="-2" y="0"/>
            <a:ext cx="6108833" cy="6850062"/>
          </a:xfrm>
          <a:prstGeom prst="rect">
            <a:avLst/>
          </a:prstGeom>
          <a:ln w="12700">
            <a:miter lim="400000"/>
          </a:ln>
        </p:spPr>
      </p:pic>
    </p:spTree>
    <p:extLst>
      <p:ext uri="{BB962C8B-B14F-4D97-AF65-F5344CB8AC3E}">
        <p14:creationId xmlns:p14="http://schemas.microsoft.com/office/powerpoint/2010/main" val="6718779"/>
      </p:ext>
    </p:extLst>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8" name="Picture Placeholder 3"/>
          <p:cNvGrpSpPr/>
          <p:nvPr/>
        </p:nvGrpSpPr>
        <p:grpSpPr>
          <a:xfrm>
            <a:off x="6129304" y="0"/>
            <a:ext cx="6062696" cy="6856101"/>
            <a:chOff x="0" y="0"/>
            <a:chExt cx="6062695" cy="6856100"/>
          </a:xfrm>
        </p:grpSpPr>
        <p:sp>
          <p:nvSpPr>
            <p:cNvPr id="336" name="Rectangle"/>
            <p:cNvSpPr/>
            <p:nvPr/>
          </p:nvSpPr>
          <p:spPr>
            <a:xfrm>
              <a:off x="0" y="0"/>
              <a:ext cx="6062696" cy="6856101"/>
            </a:xfrm>
            <a:prstGeom prst="rect">
              <a:avLst/>
            </a:prstGeom>
            <a:blipFill rotWithShape="1">
              <a:blip r:embed="rId2"/>
              <a:srcRect/>
              <a:stretch>
                <a:fillRect/>
              </a:stretch>
            </a:blipFill>
            <a:ln w="12700" cap="flat">
              <a:noFill/>
              <a:miter lim="400000"/>
            </a:ln>
            <a:effectLst/>
          </p:spPr>
          <p:txBody>
            <a:bodyPr wrap="square" lIns="45719" tIns="45719" rIns="45719" bIns="45719" numCol="1" anchor="ctr">
              <a:noAutofit/>
            </a:bodyPr>
            <a:lstStyle/>
            <a:p>
              <a:endParaRPr/>
            </a:p>
          </p:txBody>
        </p:sp>
        <p:pic>
          <p:nvPicPr>
            <p:cNvPr id="337" name="image10.jpeg" descr="image10.jpeg"/>
            <p:cNvPicPr>
              <a:picLocks noChangeAspect="1"/>
            </p:cNvPicPr>
            <p:nvPr/>
          </p:nvPicPr>
          <p:blipFill>
            <a:blip r:embed="rId3">
              <a:extLst/>
            </a:blip>
            <a:srcRect l="16841" r="16841"/>
            <a:stretch>
              <a:fillRect/>
            </a:stretch>
          </p:blipFill>
          <p:spPr>
            <a:xfrm>
              <a:off x="-1" y="0"/>
              <a:ext cx="6062697" cy="6856101"/>
            </a:xfrm>
            <a:prstGeom prst="rect">
              <a:avLst/>
            </a:prstGeom>
            <a:ln w="12700" cap="flat">
              <a:noFill/>
              <a:miter lim="400000"/>
            </a:ln>
            <a:effectLst/>
          </p:spPr>
        </p:pic>
      </p:grpSp>
      <p:sp>
        <p:nvSpPr>
          <p:cNvPr id="339" name="Slide Number Placeholder 1"/>
          <p:cNvSpPr txBox="1">
            <a:spLocks noGrp="1"/>
          </p:cNvSpPr>
          <p:nvPr>
            <p:ph type="sldNum" sz="quarter" idx="4294967295"/>
          </p:nvPr>
        </p:nvSpPr>
        <p:spPr>
          <a:xfrm>
            <a:off x="12032350" y="6539229"/>
            <a:ext cx="192955" cy="2565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a:p>
        </p:txBody>
      </p:sp>
      <p:sp>
        <p:nvSpPr>
          <p:cNvPr id="340" name="Content Placeholder 15"/>
          <p:cNvSpPr txBox="1">
            <a:spLocks noGrp="1"/>
          </p:cNvSpPr>
          <p:nvPr>
            <p:ph type="body" sz="quarter" idx="4294967295"/>
          </p:nvPr>
        </p:nvSpPr>
        <p:spPr>
          <a:xfrm>
            <a:off x="1875949" y="886460"/>
            <a:ext cx="2377441" cy="840231"/>
          </a:xfrm>
          <a:prstGeom prst="rect">
            <a:avLst/>
          </a:prstGeom>
        </p:spPr>
        <p:txBody>
          <a:bodyPr>
            <a:normAutofit/>
          </a:bodyPr>
          <a:lstStyle>
            <a:lvl1pPr defTabSz="502920">
              <a:spcBef>
                <a:spcPts val="500"/>
              </a:spcBef>
              <a:defRPr sz="2970"/>
            </a:lvl1pPr>
          </a:lstStyle>
          <a:p>
            <a:r>
              <a:rPr lang="zh-CN" altLang="en-US" dirty="0"/>
              <a:t>拥挤出成绩</a:t>
            </a:r>
            <a:endParaRPr dirty="0"/>
          </a:p>
        </p:txBody>
      </p:sp>
      <p:sp>
        <p:nvSpPr>
          <p:cNvPr id="341" name="Text Placeholder 41"/>
          <p:cNvSpPr>
            <a:spLocks noGrp="1"/>
          </p:cNvSpPr>
          <p:nvPr>
            <p:ph type="body" idx="4294967295"/>
          </p:nvPr>
        </p:nvSpPr>
        <p:spPr>
          <a:xfrm>
            <a:off x="16668" y="2207028"/>
            <a:ext cx="6096001" cy="3322963"/>
          </a:xfrm>
          <a:prstGeom prst="rect">
            <a:avLst/>
          </a:prstGeom>
          <a:extLst>
            <a:ext uri="{C572A759-6A51-4108-AA02-DFA0A04FC94B}">
              <ma14:wrappingTextBoxFlag xmlns:ma14="http://schemas.microsoft.com/office/mac/drawingml/2011/main" xmlns="" val="1"/>
            </a:ext>
          </a:extLst>
        </p:spPr>
        <p:txBody>
          <a:bodyPr>
            <a:normAutofit/>
          </a:bodyPr>
          <a:lstStyle/>
          <a:p>
            <a:pPr marL="452627" lvl="1" indent="-452627" defTabSz="905255">
              <a:spcBef>
                <a:spcPts val="400"/>
              </a:spcBef>
              <a:buSzPct val="100000"/>
              <a:buFont typeface="Arial"/>
              <a:buChar char="•"/>
              <a:defRPr sz="2772" b="0">
                <a:solidFill>
                  <a:srgbClr val="595959"/>
                </a:solidFill>
              </a:defRPr>
            </a:pPr>
            <a:r>
              <a:rPr lang="zh-CN" altLang="en-US" sz="3200" dirty="0"/>
              <a:t>五花八门的娱乐设施和休闲设施</a:t>
            </a:r>
            <a:endParaRPr sz="3200" dirty="0"/>
          </a:p>
          <a:p>
            <a:pPr marL="452627" lvl="1" indent="-452627" defTabSz="905255">
              <a:spcBef>
                <a:spcPts val="400"/>
              </a:spcBef>
              <a:buSzPct val="100000"/>
              <a:buFont typeface="Arial"/>
              <a:buChar char="•"/>
              <a:defRPr sz="2772" b="0">
                <a:solidFill>
                  <a:srgbClr val="595959"/>
                </a:solidFill>
              </a:defRPr>
            </a:pPr>
            <a:r>
              <a:rPr lang="zh-CN" altLang="en-US" sz="3200" dirty="0"/>
              <a:t>拥挤的办公环境：在喧闹拥挤的办公室里畅所欲言、激情碰撞。</a:t>
            </a:r>
            <a:endParaRPr lang="en-US" altLang="zh-CN" sz="3200" dirty="0"/>
          </a:p>
          <a:p>
            <a:pPr marL="452627" lvl="1" indent="-452627" defTabSz="905255">
              <a:spcBef>
                <a:spcPts val="400"/>
              </a:spcBef>
              <a:buSzPct val="100000"/>
              <a:buFont typeface="Arial"/>
              <a:buChar char="•"/>
              <a:defRPr sz="2772" b="0">
                <a:solidFill>
                  <a:srgbClr val="595959"/>
                </a:solidFill>
              </a:defRPr>
            </a:pPr>
            <a:endParaRPr sz="3200" dirty="0"/>
          </a:p>
        </p:txBody>
      </p:sp>
    </p:spTree>
    <p:extLst>
      <p:ext uri="{BB962C8B-B14F-4D97-AF65-F5344CB8AC3E}">
        <p14:creationId xmlns:p14="http://schemas.microsoft.com/office/powerpoint/2010/main" val="3419804580"/>
      </p:ext>
    </p:extLst>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push/>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itle 8"/>
          <p:cNvSpPr txBox="1">
            <a:spLocks noGrp="1"/>
          </p:cNvSpPr>
          <p:nvPr>
            <p:ph type="title"/>
          </p:nvPr>
        </p:nvSpPr>
        <p:spPr>
          <a:xfrm>
            <a:off x="531594" y="3409244"/>
            <a:ext cx="11660406" cy="980927"/>
          </a:xfrm>
          <a:prstGeom prst="rect">
            <a:avLst/>
          </a:prstGeom>
        </p:spPr>
        <p:txBody>
          <a:bodyPr>
            <a:normAutofit fontScale="90000"/>
          </a:bodyPr>
          <a:lstStyle/>
          <a:p>
            <a:pPr defTabSz="365760">
              <a:defRPr sz="1920" spc="0">
                <a:solidFill>
                  <a:srgbClr val="FFFFFF"/>
                </a:solidFill>
              </a:defRPr>
            </a:pPr>
            <a:r>
              <a:rPr dirty="0"/>
              <a:t/>
            </a:r>
            <a:br>
              <a:rPr dirty="0"/>
            </a:br>
            <a:r>
              <a:rPr dirty="0"/>
              <a:t/>
            </a:r>
            <a:br>
              <a:rPr dirty="0"/>
            </a:br>
            <a:r>
              <a:rPr dirty="0"/>
              <a:t/>
            </a:r>
            <a:br>
              <a:rPr dirty="0"/>
            </a:br>
            <a:r>
              <a:rPr dirty="0"/>
              <a:t/>
            </a:r>
            <a:br>
              <a:rPr dirty="0"/>
            </a:br>
            <a:r>
              <a:rPr dirty="0"/>
              <a:t/>
            </a:r>
            <a:br>
              <a:rPr dirty="0"/>
            </a:br>
            <a:r>
              <a:rPr dirty="0"/>
              <a:t/>
            </a:r>
            <a:br>
              <a:rPr dirty="0"/>
            </a:br>
            <a:r>
              <a:rPr dirty="0"/>
              <a:t/>
            </a:r>
            <a:br>
              <a:rPr dirty="0"/>
            </a:br>
            <a:r>
              <a:rPr dirty="0"/>
              <a:t/>
            </a:r>
            <a:br>
              <a:rPr dirty="0"/>
            </a:br>
            <a:r>
              <a:rPr lang="zh-CN" altLang="en-US" sz="7300" dirty="0"/>
              <a:t>依赖</a:t>
            </a:r>
            <a:r>
              <a:rPr lang="zh-CN" altLang="en-US" sz="7000" spc="0" dirty="0">
                <a:solidFill>
                  <a:schemeClr val="accent4"/>
                </a:solidFill>
              </a:rPr>
              <a:t>技术洞见</a:t>
            </a:r>
            <a:r>
              <a:rPr lang="zh-CN" altLang="en-US" sz="7300" dirty="0"/>
              <a:t>，而非市场调查</a:t>
            </a:r>
            <a:endParaRPr sz="7300" dirty="0"/>
          </a:p>
        </p:txBody>
      </p:sp>
      <p:sp>
        <p:nvSpPr>
          <p:cNvPr id="334" name="Text Placeholder 11"/>
          <p:cNvSpPr txBox="1">
            <a:spLocks noGrp="1"/>
          </p:cNvSpPr>
          <p:nvPr>
            <p:ph type="body" sz="quarter" idx="1"/>
          </p:nvPr>
        </p:nvSpPr>
        <p:spPr>
          <a:xfrm>
            <a:off x="4521313" y="499736"/>
            <a:ext cx="3223769" cy="1200329"/>
          </a:xfrm>
          <a:prstGeom prst="rect">
            <a:avLst/>
          </a:prstGeom>
        </p:spPr>
        <p:txBody>
          <a:bodyPr anchor="ctr">
            <a:normAutofit fontScale="40000" lnSpcReduction="20000"/>
          </a:bodyPr>
          <a:lstStyle>
            <a:lvl1pPr defTabSz="722376">
              <a:spcBef>
                <a:spcPts val="700"/>
              </a:spcBef>
              <a:defRPr sz="6320">
                <a:solidFill>
                  <a:schemeClr val="accent4"/>
                </a:solidFill>
              </a:defRPr>
            </a:lvl1pPr>
          </a:lstStyle>
          <a:p>
            <a:pPr algn="ctr"/>
            <a:r>
              <a:rPr lang="zh-CN" altLang="en-US" sz="13900" dirty="0"/>
              <a:t>战略</a:t>
            </a:r>
            <a:endParaRPr lang="en-US" altLang="zh-CN" sz="13900" dirty="0"/>
          </a:p>
          <a:p>
            <a:r>
              <a:rPr lang="zh-CN" altLang="en-US" dirty="0"/>
              <a:t>（你的计划是错的）</a:t>
            </a:r>
            <a:endParaRPr dirty="0"/>
          </a:p>
        </p:txBody>
      </p:sp>
    </p:spTree>
    <p:extLst>
      <p:ext uri="{BB962C8B-B14F-4D97-AF65-F5344CB8AC3E}">
        <p14:creationId xmlns:p14="http://schemas.microsoft.com/office/powerpoint/2010/main" val="829877137"/>
      </p:ext>
    </p:extLst>
  </p:cSld>
  <p:clrMapOvr>
    <a:masterClrMapping/>
  </p:clrMapOvr>
  <p:transition spd="slow">
    <p:cove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Text Placeholder 21"/>
          <p:cNvSpPr txBox="1">
            <a:spLocks noGrp="1"/>
          </p:cNvSpPr>
          <p:nvPr>
            <p:ph type="body" sz="quarter" idx="1"/>
          </p:nvPr>
        </p:nvSpPr>
        <p:spPr>
          <a:xfrm>
            <a:off x="6094443" y="1093313"/>
            <a:ext cx="6097557" cy="4746164"/>
          </a:xfrm>
          <a:prstGeom prst="rect">
            <a:avLst/>
          </a:prstGeom>
        </p:spPr>
        <p:txBody>
          <a:bodyPr>
            <a:normAutofit fontScale="92500" lnSpcReduction="10000"/>
          </a:bodyPr>
          <a:lstStyle/>
          <a:p>
            <a:pPr marL="571500" lvl="1" indent="-571500" algn="l">
              <a:spcBef>
                <a:spcPts val="500"/>
              </a:spcBef>
              <a:buSzPct val="100000"/>
              <a:buFont typeface="Arial"/>
              <a:buChar char="•"/>
              <a:defRPr sz="3200" b="0">
                <a:solidFill>
                  <a:srgbClr val="595959"/>
                </a:solidFill>
                <a:latin typeface="Segoe UI Light"/>
                <a:ea typeface="Segoe UI Light"/>
                <a:cs typeface="Segoe UI Light"/>
                <a:sym typeface="Segoe UI Light"/>
              </a:defRPr>
            </a:pPr>
            <a:r>
              <a:rPr lang="zh-CN" altLang="en-US" sz="3200" b="0" dirty="0">
                <a:solidFill>
                  <a:srgbClr val="595959"/>
                </a:solidFill>
                <a:latin typeface="Segoe UI Light"/>
              </a:rPr>
              <a:t>谷歌诞生的技术洞见是：利用网站的链接结构作为路径来寻找最佳匹配结果</a:t>
            </a:r>
            <a:endParaRPr lang="en-US" altLang="zh-CN" sz="3200" b="0" dirty="0">
              <a:solidFill>
                <a:srgbClr val="595959"/>
              </a:solidFill>
              <a:latin typeface="Segoe UI Light"/>
            </a:endParaRPr>
          </a:p>
          <a:p>
            <a:pPr marL="571500" lvl="1" indent="-571500" algn="l">
              <a:spcBef>
                <a:spcPts val="500"/>
              </a:spcBef>
              <a:buSzPct val="100000"/>
              <a:buFont typeface="Arial"/>
              <a:buChar char="•"/>
              <a:defRPr sz="3200" b="0">
                <a:solidFill>
                  <a:srgbClr val="595959"/>
                </a:solidFill>
                <a:latin typeface="Segoe UI Light"/>
                <a:ea typeface="Segoe UI Light"/>
                <a:cs typeface="Segoe UI Light"/>
                <a:sym typeface="Segoe UI Light"/>
              </a:defRPr>
            </a:pPr>
            <a:endParaRPr lang="en-US" altLang="zh-CN" sz="3200" b="0" dirty="0">
              <a:solidFill>
                <a:srgbClr val="595959"/>
              </a:solidFill>
              <a:latin typeface="Segoe UI Light"/>
            </a:endParaRPr>
          </a:p>
          <a:p>
            <a:pPr marL="571500" lvl="1" indent="-571500" algn="l">
              <a:spcBef>
                <a:spcPts val="500"/>
              </a:spcBef>
              <a:buSzPct val="100000"/>
              <a:buFont typeface="Arial"/>
              <a:buChar char="•"/>
              <a:defRPr sz="3200" b="0">
                <a:solidFill>
                  <a:srgbClr val="595959"/>
                </a:solidFill>
                <a:latin typeface="Segoe UI Light"/>
                <a:ea typeface="Segoe UI Light"/>
                <a:cs typeface="Segoe UI Light"/>
                <a:sym typeface="Segoe UI Light"/>
              </a:defRPr>
            </a:pPr>
            <a:r>
              <a:rPr lang="en-US" altLang="zh-CN" sz="3200" b="0" dirty="0" err="1">
                <a:solidFill>
                  <a:srgbClr val="595959"/>
                </a:solidFill>
                <a:latin typeface="Segoe UI Light"/>
                <a:sym typeface="Segoe UI Light"/>
              </a:rPr>
              <a:t>AdWord</a:t>
            </a:r>
            <a:r>
              <a:rPr lang="zh-CN" altLang="en-US" sz="3200" b="0" dirty="0">
                <a:solidFill>
                  <a:srgbClr val="595959"/>
                </a:solidFill>
                <a:latin typeface="Segoe UI Light"/>
                <a:sym typeface="Segoe UI Light"/>
              </a:rPr>
              <a:t>的技术洞见是：在为广告排序时，应该以广告信息对用户的价值为标准，而不是看广告商们愿意出多少广告费</a:t>
            </a:r>
            <a:endParaRPr lang="en-US" altLang="zh-CN" sz="3200" b="0" dirty="0">
              <a:solidFill>
                <a:srgbClr val="595959"/>
              </a:solidFill>
              <a:latin typeface="Segoe UI Light"/>
              <a:sym typeface="Segoe UI Light"/>
            </a:endParaRPr>
          </a:p>
          <a:p>
            <a:pPr marL="571500" lvl="1" indent="-571500" algn="l">
              <a:spcBef>
                <a:spcPts val="500"/>
              </a:spcBef>
              <a:buSzPct val="100000"/>
              <a:buFont typeface="Arial"/>
              <a:buChar char="•"/>
              <a:defRPr sz="3200" b="0">
                <a:solidFill>
                  <a:srgbClr val="595959"/>
                </a:solidFill>
                <a:latin typeface="Segoe UI Light"/>
                <a:ea typeface="Segoe UI Light"/>
                <a:cs typeface="Segoe UI Light"/>
                <a:sym typeface="Segoe UI Light"/>
              </a:defRPr>
            </a:pPr>
            <a:endParaRPr lang="en-US" altLang="zh-CN" sz="2400" b="0" dirty="0">
              <a:solidFill>
                <a:srgbClr val="595959"/>
              </a:solidFill>
              <a:latin typeface="Segoe UI Light"/>
              <a:sym typeface="Segoe UI Light"/>
            </a:endParaRPr>
          </a:p>
          <a:p>
            <a:pPr marL="571500" lvl="1" indent="-571500" algn="l">
              <a:spcBef>
                <a:spcPts val="500"/>
              </a:spcBef>
              <a:buSzPct val="100000"/>
              <a:buFont typeface="Arial"/>
              <a:buChar char="•"/>
              <a:defRPr sz="3200" b="0">
                <a:solidFill>
                  <a:srgbClr val="595959"/>
                </a:solidFill>
                <a:latin typeface="Segoe UI Light"/>
                <a:ea typeface="Segoe UI Light"/>
                <a:cs typeface="Segoe UI Light"/>
                <a:sym typeface="Segoe UI Light"/>
              </a:defRPr>
            </a:pPr>
            <a:r>
              <a:rPr lang="en-US" altLang="zh-CN" sz="3200" b="0" dirty="0">
                <a:sym typeface="Segoe UI Light"/>
              </a:rPr>
              <a:t>Chrome</a:t>
            </a:r>
            <a:r>
              <a:rPr lang="zh-CN" altLang="en-US" sz="3200" b="0" dirty="0">
                <a:sym typeface="Segoe UI Light"/>
              </a:rPr>
              <a:t>的技术洞见是：随着网站越发复杂和强大，浏览器也应随之提速</a:t>
            </a:r>
            <a:endParaRPr lang="en-US" altLang="zh-CN" sz="2400" b="0" dirty="0">
              <a:solidFill>
                <a:srgbClr val="595959"/>
              </a:solidFill>
              <a:latin typeface="Segoe UI Light"/>
              <a:sym typeface="Segoe UI Light"/>
            </a:endParaRPr>
          </a:p>
          <a:p>
            <a:pPr marL="571500" lvl="1" indent="-571500" algn="l">
              <a:spcBef>
                <a:spcPts val="500"/>
              </a:spcBef>
              <a:buSzPct val="100000"/>
              <a:buFont typeface="Arial"/>
              <a:buChar char="•"/>
              <a:defRPr sz="3200" b="0">
                <a:solidFill>
                  <a:srgbClr val="595959"/>
                </a:solidFill>
                <a:latin typeface="Segoe UI Light"/>
                <a:ea typeface="Segoe UI Light"/>
                <a:cs typeface="Segoe UI Light"/>
                <a:sym typeface="Segoe UI Light"/>
              </a:defRPr>
            </a:pPr>
            <a:endParaRPr lang="en-US" altLang="zh-CN" sz="2400" b="0" dirty="0">
              <a:solidFill>
                <a:srgbClr val="595959"/>
              </a:solidFill>
              <a:latin typeface="Segoe UI Light"/>
              <a:sym typeface="Segoe UI Light"/>
            </a:endParaRPr>
          </a:p>
          <a:p>
            <a:pPr marL="571500" lvl="1" indent="-571500" algn="l">
              <a:spcBef>
                <a:spcPts val="500"/>
              </a:spcBef>
              <a:buSzPct val="100000"/>
              <a:buFont typeface="Arial"/>
              <a:buChar char="•"/>
              <a:defRPr sz="3200" b="0">
                <a:solidFill>
                  <a:srgbClr val="595959"/>
                </a:solidFill>
                <a:latin typeface="Segoe UI Light"/>
                <a:ea typeface="Segoe UI Light"/>
                <a:cs typeface="Segoe UI Light"/>
                <a:sym typeface="Segoe UI Light"/>
              </a:defRPr>
            </a:pPr>
            <a:endParaRPr sz="2400" b="0" dirty="0">
              <a:solidFill>
                <a:srgbClr val="595959"/>
              </a:solidFill>
              <a:latin typeface="Segoe UI Light"/>
            </a:endParaRPr>
          </a:p>
        </p:txBody>
      </p:sp>
      <p:sp>
        <p:nvSpPr>
          <p:cNvPr id="345" name="Slide Number Placeholder 1"/>
          <p:cNvSpPr txBox="1">
            <a:spLocks noGrp="1"/>
          </p:cNvSpPr>
          <p:nvPr>
            <p:ph type="sldNum" sz="quarter" idx="2"/>
          </p:nvPr>
        </p:nvSpPr>
        <p:spPr>
          <a:xfrm>
            <a:off x="11990972" y="6526529"/>
            <a:ext cx="201028" cy="28194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6</a:t>
            </a:fld>
            <a:endParaRPr/>
          </a:p>
        </p:txBody>
      </p:sp>
      <p:pic>
        <p:nvPicPr>
          <p:cNvPr id="7" name="Picture 6">
            <a:extLst>
              <a:ext uri="{FF2B5EF4-FFF2-40B4-BE49-F238E27FC236}">
                <a16:creationId xmlns="" xmlns:a16="http://schemas.microsoft.com/office/drawing/2014/main" id="{8F60AB9B-68FA-4BE9-82F2-63E170AE7E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512" y="859367"/>
            <a:ext cx="5429674" cy="5214056"/>
          </a:xfrm>
          <a:prstGeom prst="rect">
            <a:avLst/>
          </a:prstGeom>
        </p:spPr>
      </p:pic>
    </p:spTree>
    <p:extLst>
      <p:ext uri="{BB962C8B-B14F-4D97-AF65-F5344CB8AC3E}">
        <p14:creationId xmlns:p14="http://schemas.microsoft.com/office/powerpoint/2010/main" val="3621426506"/>
      </p:ext>
    </p:extLst>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ED667B12-77C5-497F-B0E0-402F88166C00}"/>
              </a:ext>
            </a:extLst>
          </p:cNvPr>
          <p:cNvSpPr>
            <a:spLocks noGrp="1"/>
          </p:cNvSpPr>
          <p:nvPr>
            <p:ph type="title"/>
          </p:nvPr>
        </p:nvSpPr>
        <p:spPr/>
        <p:txBody>
          <a:bodyPr>
            <a:noAutofit/>
          </a:bodyPr>
          <a:lstStyle/>
          <a:p>
            <a:r>
              <a:rPr lang="zh-CN" altLang="en-US" sz="6000" dirty="0"/>
              <a:t>身边产品的</a:t>
            </a:r>
            <a:r>
              <a:rPr lang="en-US" altLang="zh-CN" sz="6000" dirty="0"/>
              <a:t/>
            </a:r>
            <a:br>
              <a:rPr lang="en-US" altLang="zh-CN" sz="6000" dirty="0"/>
            </a:br>
            <a:r>
              <a:rPr lang="zh-CN" altLang="en-US" sz="6000" dirty="0"/>
              <a:t>技术洞见？</a:t>
            </a:r>
          </a:p>
        </p:txBody>
      </p:sp>
      <p:sp>
        <p:nvSpPr>
          <p:cNvPr id="339" name="Slide Number Placeholder 1"/>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a:p>
        </p:txBody>
      </p:sp>
    </p:spTree>
    <p:extLst>
      <p:ext uri="{BB962C8B-B14F-4D97-AF65-F5344CB8AC3E}">
        <p14:creationId xmlns:p14="http://schemas.microsoft.com/office/powerpoint/2010/main" val="3490202815"/>
      </p:ext>
    </p:extLst>
  </p:cSld>
  <p:clrMapOvr>
    <a:masterClrMapping/>
  </p:clrMapOvr>
  <mc:AlternateContent xmlns:mc="http://schemas.openxmlformats.org/markup-compatibility/2006" xmlns:p14="http://schemas.microsoft.com/office/powerpoint/2010/main">
    <mc:Choice Requires="p14">
      <p:transition spd="slow" p14:dur="1200">
        <p:push/>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itle 8"/>
          <p:cNvSpPr txBox="1">
            <a:spLocks noGrp="1"/>
          </p:cNvSpPr>
          <p:nvPr>
            <p:ph type="title"/>
          </p:nvPr>
        </p:nvSpPr>
        <p:spPr>
          <a:xfrm>
            <a:off x="531594" y="3409244"/>
            <a:ext cx="11660406" cy="980927"/>
          </a:xfrm>
          <a:prstGeom prst="rect">
            <a:avLst/>
          </a:prstGeom>
        </p:spPr>
        <p:txBody>
          <a:bodyPr>
            <a:normAutofit fontScale="90000"/>
          </a:bodyPr>
          <a:lstStyle/>
          <a:p>
            <a:pPr defTabSz="365760">
              <a:defRPr sz="1920" spc="0">
                <a:solidFill>
                  <a:srgbClr val="FFFFFF"/>
                </a:solidFill>
              </a:defRPr>
            </a:pPr>
            <a:r>
              <a:rPr dirty="0"/>
              <a:t/>
            </a:r>
            <a:br>
              <a:rPr dirty="0"/>
            </a:br>
            <a:r>
              <a:rPr dirty="0"/>
              <a:t/>
            </a:r>
            <a:br>
              <a:rPr dirty="0"/>
            </a:br>
            <a:r>
              <a:rPr dirty="0"/>
              <a:t/>
            </a:r>
            <a:br>
              <a:rPr dirty="0"/>
            </a:br>
            <a:r>
              <a:rPr dirty="0"/>
              <a:t/>
            </a:r>
            <a:br>
              <a:rPr dirty="0"/>
            </a:br>
            <a:r>
              <a:rPr dirty="0"/>
              <a:t/>
            </a:r>
            <a:br>
              <a:rPr dirty="0"/>
            </a:br>
            <a:r>
              <a:rPr dirty="0"/>
              <a:t/>
            </a:r>
            <a:br>
              <a:rPr dirty="0"/>
            </a:br>
            <a:r>
              <a:rPr dirty="0"/>
              <a:t/>
            </a:r>
            <a:br>
              <a:rPr dirty="0"/>
            </a:br>
            <a:r>
              <a:rPr dirty="0"/>
              <a:t/>
            </a:r>
            <a:br>
              <a:rPr dirty="0"/>
            </a:br>
            <a:r>
              <a:rPr lang="zh-CN" altLang="en-US" sz="7300" dirty="0" smtClean="0"/>
              <a:t>宁缺毋滥，</a:t>
            </a:r>
            <a:r>
              <a:rPr lang="zh-CN" altLang="en-US" sz="7300" dirty="0" smtClean="0">
                <a:solidFill>
                  <a:srgbClr val="FFFF00"/>
                </a:solidFill>
              </a:rPr>
              <a:t>把光圈放大</a:t>
            </a:r>
            <a:endParaRPr sz="7300" dirty="0">
              <a:solidFill>
                <a:srgbClr val="FFFF00"/>
              </a:solidFill>
            </a:endParaRPr>
          </a:p>
        </p:txBody>
      </p:sp>
      <p:sp>
        <p:nvSpPr>
          <p:cNvPr id="334" name="Text Placeholder 11"/>
          <p:cNvSpPr txBox="1">
            <a:spLocks noGrp="1"/>
          </p:cNvSpPr>
          <p:nvPr>
            <p:ph type="body" sz="quarter" idx="4294967295"/>
          </p:nvPr>
        </p:nvSpPr>
        <p:spPr>
          <a:xfrm>
            <a:off x="4166886" y="0"/>
            <a:ext cx="4074289" cy="1700065"/>
          </a:xfrm>
          <a:prstGeom prst="rect">
            <a:avLst/>
          </a:prstGeom>
        </p:spPr>
        <p:txBody>
          <a:bodyPr anchor="ctr">
            <a:normAutofit fontScale="55000" lnSpcReduction="20000"/>
          </a:bodyPr>
          <a:lstStyle>
            <a:lvl1pPr defTabSz="722376">
              <a:spcBef>
                <a:spcPts val="700"/>
              </a:spcBef>
              <a:defRPr sz="6320">
                <a:solidFill>
                  <a:schemeClr val="accent4"/>
                </a:solidFill>
              </a:defRPr>
            </a:lvl1pPr>
          </a:lstStyle>
          <a:p>
            <a:pPr algn="ctr"/>
            <a:r>
              <a:rPr lang="zh-CN" altLang="en-US" sz="13900" dirty="0" smtClean="0"/>
              <a:t>人才</a:t>
            </a:r>
            <a:endParaRPr lang="en-US" altLang="zh-CN" sz="13900" dirty="0" smtClean="0"/>
          </a:p>
          <a:p>
            <a:r>
              <a:rPr lang="zh-CN" altLang="en-US" sz="4400" dirty="0" smtClean="0"/>
              <a:t>（招聘是你最重要的工作</a:t>
            </a:r>
            <a:r>
              <a:rPr lang="zh-CN" altLang="en-US" sz="5100" dirty="0" smtClean="0"/>
              <a:t>）</a:t>
            </a:r>
            <a:endParaRPr lang="en-US" altLang="zh-CN" sz="5100" dirty="0"/>
          </a:p>
        </p:txBody>
      </p:sp>
    </p:spTree>
    <p:extLst>
      <p:ext uri="{BB962C8B-B14F-4D97-AF65-F5344CB8AC3E}">
        <p14:creationId xmlns:p14="http://schemas.microsoft.com/office/powerpoint/2010/main" val="122051503"/>
      </p:ext>
    </p:extLst>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2"/>
          </p:nvPr>
        </p:nvSpPr>
        <p:spPr/>
        <p:txBody>
          <a:bodyPr/>
          <a:lstStyle/>
          <a:p>
            <a:fld id="{86CB4B4D-7CA3-9044-876B-883B54F8677D}" type="slidenum">
              <a:rPr lang="en-US" altLang="zh-CN" smtClean="0"/>
              <a:t>9</a:t>
            </a:fld>
            <a:endParaRPr lang="zh-CN" altLang="en-US"/>
          </a:p>
        </p:txBody>
      </p:sp>
      <p:pic>
        <p:nvPicPr>
          <p:cNvPr id="6" name="图片 5"/>
          <p:cNvPicPr>
            <a:picLocks noChangeAspect="1"/>
          </p:cNvPicPr>
          <p:nvPr/>
        </p:nvPicPr>
        <p:blipFill>
          <a:blip r:embed="rId3"/>
          <a:stretch>
            <a:fillRect/>
          </a:stretch>
        </p:blipFill>
        <p:spPr>
          <a:xfrm>
            <a:off x="585926" y="421077"/>
            <a:ext cx="3362615" cy="2215591"/>
          </a:xfrm>
          <a:prstGeom prst="rect">
            <a:avLst/>
          </a:prstGeom>
        </p:spPr>
      </p:pic>
      <p:pic>
        <p:nvPicPr>
          <p:cNvPr id="4" name="图片 3"/>
          <p:cNvPicPr>
            <a:picLocks noChangeAspect="1"/>
          </p:cNvPicPr>
          <p:nvPr/>
        </p:nvPicPr>
        <p:blipFill>
          <a:blip r:embed="rId4"/>
          <a:stretch>
            <a:fillRect/>
          </a:stretch>
        </p:blipFill>
        <p:spPr>
          <a:xfrm>
            <a:off x="4474344" y="421077"/>
            <a:ext cx="3968319" cy="2215591"/>
          </a:xfrm>
          <a:prstGeom prst="rect">
            <a:avLst/>
          </a:prstGeom>
        </p:spPr>
      </p:pic>
      <p:pic>
        <p:nvPicPr>
          <p:cNvPr id="7" name="图片 6"/>
          <p:cNvPicPr>
            <a:picLocks noChangeAspect="1"/>
          </p:cNvPicPr>
          <p:nvPr/>
        </p:nvPicPr>
        <p:blipFill>
          <a:blip r:embed="rId5"/>
          <a:stretch>
            <a:fillRect/>
          </a:stretch>
        </p:blipFill>
        <p:spPr>
          <a:xfrm>
            <a:off x="8673797" y="421077"/>
            <a:ext cx="3298619" cy="2215591"/>
          </a:xfrm>
          <a:prstGeom prst="rect">
            <a:avLst/>
          </a:prstGeom>
        </p:spPr>
      </p:pic>
      <p:pic>
        <p:nvPicPr>
          <p:cNvPr id="8" name="图片 7"/>
          <p:cNvPicPr>
            <a:picLocks noChangeAspect="1"/>
          </p:cNvPicPr>
          <p:nvPr/>
        </p:nvPicPr>
        <p:blipFill>
          <a:blip r:embed="rId6"/>
          <a:stretch>
            <a:fillRect/>
          </a:stretch>
        </p:blipFill>
        <p:spPr>
          <a:xfrm>
            <a:off x="4474343" y="3785406"/>
            <a:ext cx="3968319" cy="2242831"/>
          </a:xfrm>
          <a:prstGeom prst="rect">
            <a:avLst/>
          </a:prstGeom>
        </p:spPr>
      </p:pic>
      <p:pic>
        <p:nvPicPr>
          <p:cNvPr id="9" name="图片 8"/>
          <p:cNvPicPr>
            <a:picLocks noChangeAspect="1"/>
          </p:cNvPicPr>
          <p:nvPr/>
        </p:nvPicPr>
        <p:blipFill>
          <a:blip r:embed="rId7"/>
          <a:stretch>
            <a:fillRect/>
          </a:stretch>
        </p:blipFill>
        <p:spPr>
          <a:xfrm>
            <a:off x="8721351" y="3809292"/>
            <a:ext cx="3203509" cy="2218945"/>
          </a:xfrm>
          <a:prstGeom prst="rect">
            <a:avLst/>
          </a:prstGeom>
        </p:spPr>
      </p:pic>
      <p:sp>
        <p:nvSpPr>
          <p:cNvPr id="2" name="矩形 1"/>
          <p:cNvSpPr/>
          <p:nvPr/>
        </p:nvSpPr>
        <p:spPr>
          <a:xfrm>
            <a:off x="585926" y="2831740"/>
            <a:ext cx="3245294" cy="923330"/>
          </a:xfrm>
          <a:prstGeom prst="rect">
            <a:avLst/>
          </a:prstGeom>
        </p:spPr>
        <p:txBody>
          <a:bodyPr wrap="square">
            <a:spAutoFit/>
          </a:bodyPr>
          <a:lstStyle/>
          <a:p>
            <a:r>
              <a:rPr lang="zh-CN" altLang="en-US" b="1" dirty="0" smtClean="0"/>
              <a:t>职业选择</a:t>
            </a:r>
            <a:r>
              <a:rPr lang="en-US" altLang="zh-CN" b="1" dirty="0" smtClean="0"/>
              <a:t>: </a:t>
            </a:r>
            <a:r>
              <a:rPr lang="zh-CN" altLang="en-US" dirty="0" smtClean="0"/>
              <a:t>在正确的行业磨练技能比在某家公司堵上自己的命运更加合算。</a:t>
            </a:r>
            <a:endParaRPr lang="zh-CN" altLang="en-US" dirty="0"/>
          </a:p>
        </p:txBody>
      </p:sp>
      <p:sp>
        <p:nvSpPr>
          <p:cNvPr id="10" name="矩形 9"/>
          <p:cNvSpPr/>
          <p:nvPr/>
        </p:nvSpPr>
        <p:spPr>
          <a:xfrm>
            <a:off x="4474344" y="2797287"/>
            <a:ext cx="7498072" cy="923330"/>
          </a:xfrm>
          <a:prstGeom prst="rect">
            <a:avLst/>
          </a:prstGeom>
        </p:spPr>
        <p:txBody>
          <a:bodyPr wrap="square">
            <a:spAutoFit/>
          </a:bodyPr>
          <a:lstStyle/>
          <a:p>
            <a:r>
              <a:rPr lang="zh-CN" altLang="en-US" b="1" dirty="0" smtClean="0"/>
              <a:t>加大光圈甄才</a:t>
            </a:r>
            <a:r>
              <a:rPr lang="en-US" altLang="zh-CN" b="1" dirty="0" smtClean="0"/>
              <a:t>: </a:t>
            </a:r>
            <a:r>
              <a:rPr lang="zh-CN" altLang="en-US" dirty="0" smtClean="0"/>
              <a:t>不要只考虑那些在某些领域拥有一定头衔的人，将应聘者的职业发展趋势作为评价标准，重视他们尚未开发的潜力，不失为“加大光圈”的有效方法。</a:t>
            </a:r>
            <a:endParaRPr lang="zh-CN" altLang="en-US" dirty="0"/>
          </a:p>
        </p:txBody>
      </p:sp>
      <p:pic>
        <p:nvPicPr>
          <p:cNvPr id="11" name="图片 10"/>
          <p:cNvPicPr>
            <a:picLocks noChangeAspect="1"/>
          </p:cNvPicPr>
          <p:nvPr/>
        </p:nvPicPr>
        <p:blipFill>
          <a:blip r:embed="rId8"/>
          <a:stretch>
            <a:fillRect/>
          </a:stretch>
        </p:blipFill>
        <p:spPr>
          <a:xfrm>
            <a:off x="673580" y="3809292"/>
            <a:ext cx="3520053" cy="2218945"/>
          </a:xfrm>
          <a:prstGeom prst="rect">
            <a:avLst/>
          </a:prstGeom>
        </p:spPr>
      </p:pic>
      <p:sp>
        <p:nvSpPr>
          <p:cNvPr id="13" name="矩形 12"/>
          <p:cNvSpPr/>
          <p:nvPr/>
        </p:nvSpPr>
        <p:spPr>
          <a:xfrm>
            <a:off x="673580" y="6162139"/>
            <a:ext cx="7769082" cy="646331"/>
          </a:xfrm>
          <a:prstGeom prst="rect">
            <a:avLst/>
          </a:prstGeom>
        </p:spPr>
        <p:txBody>
          <a:bodyPr wrap="square">
            <a:spAutoFit/>
          </a:bodyPr>
          <a:lstStyle/>
          <a:p>
            <a:r>
              <a:rPr lang="zh-CN" altLang="en-US" b="1" dirty="0" smtClean="0"/>
              <a:t>从事富有激情的事业 </a:t>
            </a:r>
            <a:r>
              <a:rPr lang="en-US" altLang="zh-CN" b="1" dirty="0" smtClean="0"/>
              <a:t>&amp; </a:t>
            </a:r>
            <a:r>
              <a:rPr lang="zh-CN" altLang="en-US" b="1" dirty="0" smtClean="0"/>
              <a:t>做学习型动物：</a:t>
            </a:r>
            <a:r>
              <a:rPr lang="zh-CN" altLang="en-US" dirty="0" smtClean="0"/>
              <a:t>寻找激情，确定好正确的目标。加深对行业的理解。并且做到坚持、刚毅、认真以及专注。</a:t>
            </a:r>
            <a:endParaRPr lang="zh-CN" altLang="en-US" dirty="0"/>
          </a:p>
        </p:txBody>
      </p:sp>
      <p:sp>
        <p:nvSpPr>
          <p:cNvPr id="12" name="矩形 11"/>
          <p:cNvSpPr/>
          <p:nvPr/>
        </p:nvSpPr>
        <p:spPr>
          <a:xfrm>
            <a:off x="8648791" y="6128662"/>
            <a:ext cx="3245294" cy="584775"/>
          </a:xfrm>
          <a:prstGeom prst="rect">
            <a:avLst/>
          </a:prstGeom>
        </p:spPr>
        <p:txBody>
          <a:bodyPr wrap="square">
            <a:spAutoFit/>
          </a:bodyPr>
          <a:lstStyle/>
          <a:p>
            <a:r>
              <a:rPr lang="zh-CN" altLang="en-US" sz="1600" b="1" dirty="0" smtClean="0"/>
              <a:t>物色人才好似刮胡子，如果你不每天下功夫，别人就会看出来。</a:t>
            </a:r>
            <a:endParaRPr lang="zh-CN" altLang="en-US" sz="1600" b="1" dirty="0"/>
          </a:p>
        </p:txBody>
      </p:sp>
    </p:spTree>
    <p:extLst>
      <p:ext uri="{BB962C8B-B14F-4D97-AF65-F5344CB8AC3E}">
        <p14:creationId xmlns:p14="http://schemas.microsoft.com/office/powerpoint/2010/main" val="2835638288"/>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Storybuilding Neal Creative">
  <a:themeElements>
    <a:clrScheme name="Neal Analytics 2">
      <a:dk1>
        <a:srgbClr val="000000"/>
      </a:dk1>
      <a:lt1>
        <a:srgbClr val="FFFFFF"/>
      </a:lt1>
      <a:dk2>
        <a:srgbClr val="0074AF"/>
      </a:dk2>
      <a:lt2>
        <a:srgbClr val="00B0F0"/>
      </a:lt2>
      <a:accent1>
        <a:srgbClr val="75D1FF"/>
      </a:accent1>
      <a:accent2>
        <a:srgbClr val="004568"/>
      </a:accent2>
      <a:accent3>
        <a:srgbClr val="92D050"/>
      </a:accent3>
      <a:accent4>
        <a:srgbClr val="FFC000"/>
      </a:accent4>
      <a:accent5>
        <a:srgbClr val="004568"/>
      </a:accent5>
      <a:accent6>
        <a:srgbClr val="0074AF"/>
      </a:accent6>
      <a:hlink>
        <a:srgbClr val="43C0FF"/>
      </a:hlink>
      <a:folHlink>
        <a:srgbClr val="75D1FF"/>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FUL Presentations.pptx" id="{F35F1979-0F96-40AB-A8BA-4291EDE5F127}" vid="{D4D34B82-5498-418F-8E4B-B445820BAA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Powerful Presentations</Template>
  <TotalTime>374</TotalTime>
  <Words>912</Words>
  <Application>Microsoft Office PowerPoint</Application>
  <PresentationFormat>宽屏</PresentationFormat>
  <Paragraphs>179</Paragraphs>
  <Slides>28</Slides>
  <Notes>7</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28</vt:i4>
      </vt:variant>
    </vt:vector>
  </HeadingPairs>
  <TitlesOfParts>
    <vt:vector size="42" baseType="lpstr">
      <vt:lpstr>等线</vt:lpstr>
      <vt:lpstr>等线 Light</vt:lpstr>
      <vt:lpstr>华文楷体</vt:lpstr>
      <vt:lpstr>Arial</vt:lpstr>
      <vt:lpstr>Arial Black</vt:lpstr>
      <vt:lpstr>Calibri</vt:lpstr>
      <vt:lpstr>Calibri Light</vt:lpstr>
      <vt:lpstr>Segoe UI</vt:lpstr>
      <vt:lpstr>Segoe UI Black</vt:lpstr>
      <vt:lpstr>Segoe UI Light</vt:lpstr>
      <vt:lpstr>Segoe UI Semibold</vt:lpstr>
      <vt:lpstr>Segoe UI Semilight</vt:lpstr>
      <vt:lpstr>Wingdings</vt:lpstr>
      <vt:lpstr>Storybuilding Neal Creative</vt:lpstr>
      <vt:lpstr>重新定义公司</vt:lpstr>
      <vt:lpstr>        文化引领着公司的方向</vt:lpstr>
      <vt:lpstr>PowerPoint 演示文稿</vt:lpstr>
      <vt:lpstr>PowerPoint 演示文稿</vt:lpstr>
      <vt:lpstr>        依赖技术洞见，而非市场调查</vt:lpstr>
      <vt:lpstr>PowerPoint 演示文稿</vt:lpstr>
      <vt:lpstr>身边产品的 技术洞见？</vt:lpstr>
      <vt:lpstr>        宁缺毋滥，把光圈放大</vt:lpstr>
      <vt:lpstr>PowerPoint 演示文稿</vt:lpstr>
      <vt:lpstr>PowerPoint 演示文稿</vt:lpstr>
      <vt:lpstr>”艰难抉择”，做决策是艰难的</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        新颖、出人意料、非常实用</vt:lpstr>
      <vt:lpstr>PowerPoint 演示文稿</vt:lpstr>
      <vt:lpstr>PowerPoint 演示文稿</vt:lpstr>
      <vt:lpstr> 1、创新要聚焦用户(赚钱水到渠成) 2、鼓励往大的想(赋予更多的自由，解开羁绊，激发创意) 3、制定近乎遥不可及的目标(具备挑战性及可行性) 4、70/20/10原则 5、20%工作时间 6、创意无处不在 7、交付、迭代 8、败的漂亮 9、不要和钱挂钩        </vt:lpstr>
      <vt:lpstr>PowerPoint 演示文稿</vt:lpstr>
      <vt:lpstr>PowerPoint 演示文稿</vt:lpstr>
      <vt:lpstr>PowerPoint 演示文稿</vt:lpstr>
      <vt:lpstr>  1、有创意的人不需要别人来布置任务，而需要有人来提供空间 2、强大的构想能够不断的吸引支持者，势能会越来越大，而欠佳的构想在半路就被淘汰 3、公司首先需要提供一个供各种创意因素以新奇的方式自有碰撞的环境，还要提供时间及自由 4、资源的稀缺也是创意的催化剂 5、管理者的任务不是规避风险或者防止失败，而是打造一个不会因为失败和无可避免的失误而垮台的环境       </vt:lpstr>
      <vt:lpstr>Thank You</vt:lpstr>
    </vt:vector>
  </TitlesOfParts>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POWERFUL</dc:title>
  <dc:subject/>
  <dc:creator>Wu, Yunfei (NSB - CN/Hangzhou)</dc:creator>
  <cp:keywords/>
  <dc:description/>
  <cp:lastModifiedBy>Leon Hu</cp:lastModifiedBy>
  <cp:revision>80</cp:revision>
  <dcterms:created xsi:type="dcterms:W3CDTF">2018-02-03T04:36:19Z</dcterms:created>
  <dcterms:modified xsi:type="dcterms:W3CDTF">2018-05-03T22:08:44Z</dcterms:modified>
  <cp:category/>
</cp:coreProperties>
</file>